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Teko"/>
      <p:regular r:id="rId21"/>
      <p:bold r:id="rId22"/>
    </p:embeddedFont>
    <p:embeddedFont>
      <p:font typeface="Roboto"/>
      <p:regular r:id="rId23"/>
      <p:bold r:id="rId24"/>
      <p:italic r:id="rId25"/>
      <p:boldItalic r:id="rId26"/>
    </p:embeddedFont>
    <p:embeddedFont>
      <p:font typeface="Bebas Neue"/>
      <p:regular r:id="rId27"/>
    </p:embeddedFont>
    <p:embeddedFont>
      <p:font typeface="Nanum Gothic Coding"/>
      <p:regular r:id="rId28"/>
      <p:bold r:id="rId29"/>
    </p:embeddedFont>
    <p:embeddedFont>
      <p:font typeface="Teko Medium"/>
      <p:regular r:id="rId30"/>
      <p:bold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 uri="GoogleSlidesCustomDataVersion2">
      <go:slidesCustomData xmlns:go="http://customooxmlschemas.google.com/" r:id="rId32" roundtripDataSignature="AMtx7miDTDxJcAYGHMD/QGf8pnT53ruD1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1CBE6A5-6682-4632-98D6-ED4A7AE44616}">
  <a:tblStyle styleId="{D1CBE6A5-6682-4632-98D6-ED4A7AE44616}"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Teko-bold.fntdata"/><Relationship Id="rId21" Type="http://schemas.openxmlformats.org/officeDocument/2006/relationships/font" Target="fonts/Teko-regular.fntdata"/><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NanumGothicCoding-regular.fntdata"/><Relationship Id="rId27" Type="http://schemas.openxmlformats.org/officeDocument/2006/relationships/font" Target="fonts/BebasNeue-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NanumGothicCoding-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TekoMedium-bold.fntdata"/><Relationship Id="rId30" Type="http://schemas.openxmlformats.org/officeDocument/2006/relationships/font" Target="fonts/TekoMedium-regular.fntdata"/><Relationship Id="rId11" Type="http://schemas.openxmlformats.org/officeDocument/2006/relationships/slide" Target="slides/slide5.xml"/><Relationship Id="rId10" Type="http://schemas.openxmlformats.org/officeDocument/2006/relationships/slide" Target="slides/slide4.xml"/><Relationship Id="rId32" Type="http://customschemas.google.com/relationships/presentationmetadata" Target="meta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Bryan: One sentence intro. Our project involves detecting sarcasm with the help of two NLP based machine learning models.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5c25d55eb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g25c25d55eb4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60% of the world’s population use social media platforms resulting in a gigantic amount of unregulated and unedited content being consumed and created.</a:t>
            </a:r>
            <a:endParaRPr/>
          </a:p>
          <a:p>
            <a:pPr indent="0" lvl="0" marL="0" rtl="0" algn="l">
              <a:lnSpc>
                <a:spcPct val="100000"/>
              </a:lnSpc>
              <a:spcBef>
                <a:spcPts val="0"/>
              </a:spcBef>
              <a:spcAft>
                <a:spcPts val="0"/>
              </a:spcAft>
              <a:buSzPts val="1100"/>
              <a:buNone/>
            </a:pPr>
            <a:r>
              <a:rPr lang="en"/>
              <a:t>The ability in real-time to accurately detect the sentiment of content, professional or otherwise, can greatly impact social, political and economic spheres.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AutoNum type="arabicPeriod"/>
            </a:pPr>
            <a:r>
              <a:rPr lang="en"/>
              <a:t>Often characterised by the presence of a positive verb contrasted with a negative sentiment. </a:t>
            </a:r>
            <a:endParaRPr/>
          </a:p>
          <a:p>
            <a:pPr indent="-298450" lvl="0" marL="457200" rtl="0" algn="l">
              <a:lnSpc>
                <a:spcPct val="100000"/>
              </a:lnSpc>
              <a:spcBef>
                <a:spcPts val="0"/>
              </a:spcBef>
              <a:spcAft>
                <a:spcPts val="0"/>
              </a:spcAft>
              <a:buSzPts val="1100"/>
              <a:buAutoNum type="arabicPeriod"/>
            </a:pPr>
            <a:r>
              <a:rPr lang="en"/>
              <a:t>Without context or </a:t>
            </a:r>
            <a:r>
              <a:rPr lang="en"/>
              <a:t>further</a:t>
            </a:r>
            <a:r>
              <a:rPr lang="en"/>
              <a:t> indicators such as tonality and body language, isolated text examples can be hard to accurately detect. </a:t>
            </a:r>
            <a:endParaRPr/>
          </a:p>
          <a:p>
            <a:pPr indent="-298450" lvl="0" marL="457200" rtl="0" algn="l">
              <a:lnSpc>
                <a:spcPct val="100000"/>
              </a:lnSpc>
              <a:spcBef>
                <a:spcPts val="0"/>
              </a:spcBef>
              <a:spcAft>
                <a:spcPts val="0"/>
              </a:spcAft>
              <a:buSzPts val="1100"/>
              <a:buAutoNum type="arabicPeriod"/>
            </a:pPr>
            <a:r>
              <a:rPr lang="en"/>
              <a:t>Often, sarcasms can be overstated and contain superlative language.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AutoNum type="arabicPeriod"/>
            </a:pPr>
            <a:r>
              <a:rPr lang="en" sz="1000">
                <a:solidFill>
                  <a:schemeClr val="dk1"/>
                </a:solidFill>
              </a:rPr>
              <a:t>As our comparison of different datasets will soon demonstrate, non self-contained sentences can be hard to decipher. </a:t>
            </a:r>
            <a:endParaRPr sz="1000">
              <a:solidFill>
                <a:schemeClr val="dk1"/>
              </a:solidFill>
            </a:endParaRPr>
          </a:p>
          <a:p>
            <a:pPr indent="-292100" lvl="0" marL="457200" rtl="0" algn="l">
              <a:lnSpc>
                <a:spcPct val="100000"/>
              </a:lnSpc>
              <a:spcBef>
                <a:spcPts val="0"/>
              </a:spcBef>
              <a:spcAft>
                <a:spcPts val="0"/>
              </a:spcAft>
              <a:buClr>
                <a:schemeClr val="dk1"/>
              </a:buClr>
              <a:buSzPts val="1000"/>
              <a:buAutoNum type="arabicPeriod"/>
            </a:pPr>
            <a:r>
              <a:rPr lang="en" sz="1000">
                <a:solidFill>
                  <a:schemeClr val="dk1"/>
                </a:solidFill>
              </a:rPr>
              <a:t>Sentences and expressions can have more than one meaning</a:t>
            </a:r>
            <a:endParaRPr sz="1000">
              <a:solidFill>
                <a:schemeClr val="dk1"/>
              </a:solidFill>
            </a:endParaRPr>
          </a:p>
          <a:p>
            <a:pPr indent="-292100" lvl="0" marL="457200" rtl="0" algn="l">
              <a:lnSpc>
                <a:spcPct val="100000"/>
              </a:lnSpc>
              <a:spcBef>
                <a:spcPts val="0"/>
              </a:spcBef>
              <a:spcAft>
                <a:spcPts val="0"/>
              </a:spcAft>
              <a:buClr>
                <a:schemeClr val="dk1"/>
              </a:buClr>
              <a:buSzPts val="1000"/>
              <a:buAutoNum type="arabicPeriod"/>
            </a:pPr>
            <a:r>
              <a:rPr lang="en" sz="1000">
                <a:solidFill>
                  <a:schemeClr val="dk1"/>
                </a:solidFill>
              </a:rPr>
              <a:t>Sarcasm’s can contain colorful, absurd language to prove a point. </a:t>
            </a:r>
            <a:endParaRPr sz="1000">
              <a:solidFill>
                <a:schemeClr val="dk1"/>
              </a:solidFill>
            </a:endParaRPr>
          </a:p>
          <a:p>
            <a:pPr indent="-292100" lvl="0" marL="457200" rtl="0" algn="l">
              <a:lnSpc>
                <a:spcPct val="100000"/>
              </a:lnSpc>
              <a:spcBef>
                <a:spcPts val="0"/>
              </a:spcBef>
              <a:spcAft>
                <a:spcPts val="0"/>
              </a:spcAft>
              <a:buClr>
                <a:schemeClr val="dk1"/>
              </a:buClr>
              <a:buSzPts val="1000"/>
              <a:buAutoNum type="arabicPeriod"/>
            </a:pPr>
            <a:r>
              <a:rPr lang="en" sz="1000">
                <a:solidFill>
                  <a:schemeClr val="dk1"/>
                </a:solidFill>
              </a:rPr>
              <a:t>It can be delivered and perceived differently in different cultures. </a:t>
            </a:r>
            <a:endParaRPr sz="1000">
              <a:solidFill>
                <a:schemeClr val="dk1"/>
              </a:solidFill>
            </a:endParaRPr>
          </a:p>
          <a:p>
            <a:pPr indent="-292100" lvl="0" marL="457200" rtl="0" algn="l">
              <a:lnSpc>
                <a:spcPct val="100000"/>
              </a:lnSpc>
              <a:spcBef>
                <a:spcPts val="0"/>
              </a:spcBef>
              <a:spcAft>
                <a:spcPts val="0"/>
              </a:spcAft>
              <a:buClr>
                <a:schemeClr val="dk1"/>
              </a:buClr>
              <a:buSzPts val="1000"/>
              <a:buAutoNum type="arabicPeriod"/>
            </a:pPr>
            <a:r>
              <a:rPr lang="en" sz="1000">
                <a:solidFill>
                  <a:schemeClr val="dk1"/>
                </a:solidFill>
              </a:rPr>
              <a:t>The object of sarcasm is not always explicit. </a:t>
            </a:r>
            <a:endParaRPr sz="1000">
              <a:solidFill>
                <a:schemeClr val="dk1"/>
              </a:solidFill>
            </a:endParaRPr>
          </a:p>
          <a:p>
            <a:pPr indent="-292100" lvl="0" marL="457200" rtl="0" algn="l">
              <a:lnSpc>
                <a:spcPct val="100000"/>
              </a:lnSpc>
              <a:spcBef>
                <a:spcPts val="0"/>
              </a:spcBef>
              <a:spcAft>
                <a:spcPts val="0"/>
              </a:spcAft>
              <a:buClr>
                <a:schemeClr val="dk1"/>
              </a:buClr>
              <a:buSzPts val="1000"/>
              <a:buAutoNum type="arabicPeriod"/>
            </a:pPr>
            <a:r>
              <a:rPr lang="en" sz="1000">
                <a:solidFill>
                  <a:schemeClr val="dk1"/>
                </a:solidFill>
              </a:rPr>
              <a:t>After two weeks after scouring the net for source data, we found limited datasets curated with sarcastic labels. </a:t>
            </a:r>
            <a:endParaRPr sz="10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150">
                <a:solidFill>
                  <a:srgbClr val="1D1C1D"/>
                </a:solidFill>
                <a:highlight>
                  <a:srgbClr val="F8F8F8"/>
                </a:highlight>
              </a:rPr>
              <a:t>Preprocessing: lower case, special characters, </a:t>
            </a:r>
            <a:r>
              <a:rPr lang="en" sz="1150">
                <a:solidFill>
                  <a:srgbClr val="1D1C1D"/>
                </a:solidFill>
                <a:highlight>
                  <a:srgbClr val="F8F8F8"/>
                </a:highlight>
              </a:rPr>
              <a:t>misspelling, performed tokenization, lemmatization and padded the sequences to ensure uniformity of length. </a:t>
            </a:r>
            <a:endParaRPr sz="1150">
              <a:solidFill>
                <a:srgbClr val="1D1C1D"/>
              </a:solidFill>
              <a:highlight>
                <a:srgbClr val="F8F8F8"/>
              </a:highlight>
            </a:endParaRPr>
          </a:p>
          <a:p>
            <a:pPr indent="0" lvl="0" marL="0" rtl="0" algn="l">
              <a:lnSpc>
                <a:spcPct val="100000"/>
              </a:lnSpc>
              <a:spcBef>
                <a:spcPts val="0"/>
              </a:spcBef>
              <a:spcAft>
                <a:spcPts val="0"/>
              </a:spcAft>
              <a:buSzPts val="1100"/>
              <a:buNone/>
            </a:pPr>
            <a:r>
              <a:rPr lang="en" sz="1150">
                <a:solidFill>
                  <a:srgbClr val="1D1C1D"/>
                </a:solidFill>
                <a:highlight>
                  <a:srgbClr val="F8F8F8"/>
                </a:highlight>
              </a:rPr>
              <a:t>Embedding: We used pre-trained embeddings to represent the words as dense vectors.</a:t>
            </a:r>
            <a:endParaRPr sz="1150">
              <a:solidFill>
                <a:srgbClr val="1D1C1D"/>
              </a:solidFill>
              <a:highlight>
                <a:srgbClr val="F8F8F8"/>
              </a:highlight>
            </a:endParaRPr>
          </a:p>
          <a:p>
            <a:pPr indent="0" lvl="0" marL="0" rtl="0" algn="l">
              <a:lnSpc>
                <a:spcPct val="100000"/>
              </a:lnSpc>
              <a:spcBef>
                <a:spcPts val="0"/>
              </a:spcBef>
              <a:spcAft>
                <a:spcPts val="0"/>
              </a:spcAft>
              <a:buSzPts val="1100"/>
              <a:buNone/>
            </a:pPr>
            <a:r>
              <a:rPr lang="en" sz="1150">
                <a:solidFill>
                  <a:srgbClr val="1D1C1D"/>
                </a:solidFill>
                <a:highlight>
                  <a:srgbClr val="F8F8F8"/>
                </a:highlight>
              </a:rPr>
              <a:t>Training: Adam optimizer with binary cross-entropy loss, we ran 5 epochs and used a batch size of 16. </a:t>
            </a:r>
            <a:endParaRPr sz="1150">
              <a:solidFill>
                <a:srgbClr val="1D1C1D"/>
              </a:solidFill>
              <a:highlight>
                <a:srgbClr val="F8F8F8"/>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rgbClr val="374151"/>
                </a:solidFill>
                <a:highlight>
                  <a:srgbClr val="F7F7F8"/>
                </a:highlight>
                <a:latin typeface="Roboto"/>
                <a:ea typeface="Roboto"/>
                <a:cs typeface="Roboto"/>
                <a:sym typeface="Roboto"/>
              </a:rPr>
              <a:t>Imagine reading a story. As you read each sentence, you try to understand it based on what you've read before. RNN works likes this – it processes data step-by-step while keeping track of previous information. Take the </a:t>
            </a:r>
            <a:r>
              <a:rPr lang="en" sz="1200">
                <a:solidFill>
                  <a:srgbClr val="374151"/>
                </a:solidFill>
                <a:highlight>
                  <a:srgbClr val="F7F7F8"/>
                </a:highlight>
                <a:latin typeface="Roboto"/>
                <a:ea typeface="Roboto"/>
                <a:cs typeface="Roboto"/>
                <a:sym typeface="Roboto"/>
              </a:rPr>
              <a:t>example</a:t>
            </a:r>
            <a:r>
              <a:rPr lang="en" sz="1200">
                <a:solidFill>
                  <a:srgbClr val="374151"/>
                </a:solidFill>
                <a:highlight>
                  <a:srgbClr val="F7F7F8"/>
                </a:highlight>
                <a:latin typeface="Roboto"/>
                <a:ea typeface="Roboto"/>
                <a:cs typeface="Roboto"/>
                <a:sym typeface="Roboto"/>
              </a:rPr>
              <a:t>: Clouds are in the sky. A simple single layer RNN would be able to complete the sentence by adding sky but lacks the ability to learn long term dependencies. </a:t>
            </a:r>
            <a:endParaRPr sz="1200">
              <a:solidFill>
                <a:srgbClr val="374151"/>
              </a:solidFill>
              <a:highlight>
                <a:srgbClr val="F7F7F8"/>
              </a:highlight>
              <a:latin typeface="Roboto"/>
              <a:ea typeface="Roboto"/>
              <a:cs typeface="Roboto"/>
              <a:sym typeface="Roboto"/>
            </a:endParaRPr>
          </a:p>
          <a:p>
            <a:pPr indent="0" lvl="0" marL="0" rtl="0" algn="l">
              <a:lnSpc>
                <a:spcPct val="100000"/>
              </a:lnSpc>
              <a:spcBef>
                <a:spcPts val="0"/>
              </a:spcBef>
              <a:spcAft>
                <a:spcPts val="0"/>
              </a:spcAft>
              <a:buSzPts val="1100"/>
              <a:buNone/>
            </a:pPr>
            <a:r>
              <a:rPr lang="en" sz="1200">
                <a:solidFill>
                  <a:srgbClr val="374151"/>
                </a:solidFill>
                <a:highlight>
                  <a:srgbClr val="F7F7F8"/>
                </a:highlight>
                <a:latin typeface="Roboto"/>
                <a:ea typeface="Roboto"/>
                <a:cs typeface="Roboto"/>
                <a:sym typeface="Roboto"/>
              </a:rPr>
              <a:t>Word vectors capture semantic similarity, representing similar words closer together in space (e.g., "cat" and "dog" closer than "cat" and "apple"). They also provide contextual information, enabling the model to understand word meaning in various contexts, while offering dimensionality reduction and transferable knowledge for efficient NLP tasks.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53"/>
          <p:cNvPicPr preferRelativeResize="0"/>
          <p:nvPr/>
        </p:nvPicPr>
        <p:blipFill rotWithShape="1">
          <a:blip r:embed="rId2">
            <a:alphaModFix amt="80000"/>
          </a:blip>
          <a:srcRect b="0" l="0" r="0" t="0"/>
          <a:stretch/>
        </p:blipFill>
        <p:spPr>
          <a:xfrm>
            <a:off x="0" y="0"/>
            <a:ext cx="9144000" cy="5143500"/>
          </a:xfrm>
          <a:prstGeom prst="rect">
            <a:avLst/>
          </a:prstGeom>
          <a:noFill/>
          <a:ln>
            <a:noFill/>
          </a:ln>
        </p:spPr>
      </p:pic>
      <p:sp>
        <p:nvSpPr>
          <p:cNvPr id="10" name="Google Shape;10;p53"/>
          <p:cNvSpPr txBox="1"/>
          <p:nvPr>
            <p:ph type="ctrTitle"/>
          </p:nvPr>
        </p:nvSpPr>
        <p:spPr>
          <a:xfrm>
            <a:off x="3369400" y="1134700"/>
            <a:ext cx="5059500" cy="2180400"/>
          </a:xfrm>
          <a:prstGeom prst="rect">
            <a:avLst/>
          </a:prstGeom>
          <a:noFill/>
          <a:ln>
            <a:noFill/>
          </a:ln>
        </p:spPr>
        <p:txBody>
          <a:bodyPr anchorCtr="0" anchor="b" bIns="91425" lIns="91425" spcFirstLastPara="1" rIns="91425" wrap="square" tIns="91425">
            <a:noAutofit/>
          </a:bodyPr>
          <a:lstStyle>
            <a:lvl1pPr lvl="0" algn="r">
              <a:lnSpc>
                <a:spcPct val="90000"/>
              </a:lnSpc>
              <a:spcBef>
                <a:spcPts val="0"/>
              </a:spcBef>
              <a:spcAft>
                <a:spcPts val="0"/>
              </a:spcAft>
              <a:buSzPts val="5200"/>
              <a:buNone/>
              <a:defRPr sz="8500">
                <a:latin typeface="Teko Medium"/>
                <a:ea typeface="Teko Medium"/>
                <a:cs typeface="Teko Medium"/>
                <a:sym typeface="Teko Medium"/>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53"/>
          <p:cNvSpPr txBox="1"/>
          <p:nvPr>
            <p:ph idx="1" type="subTitle"/>
          </p:nvPr>
        </p:nvSpPr>
        <p:spPr>
          <a:xfrm>
            <a:off x="3369400" y="3687675"/>
            <a:ext cx="5059500" cy="409500"/>
          </a:xfrm>
          <a:prstGeom prst="rect">
            <a:avLst/>
          </a:prstGeom>
          <a:solidFill>
            <a:srgbClr val="E69138"/>
          </a:solidFill>
          <a:ln cap="flat" cmpd="sng" w="9525">
            <a:solidFill>
              <a:schemeClr val="lt1"/>
            </a:solidFill>
            <a:prstDash val="solid"/>
            <a:round/>
            <a:headEnd len="sm" w="sm" type="none"/>
            <a:tailEnd len="sm" w="sm" type="none"/>
          </a:ln>
          <a:effectLst>
            <a:outerShdw blurRad="114300" rotWithShape="0" algn="bl" dir="540000" dist="19050">
              <a:srgbClr val="E69138">
                <a:alpha val="49803"/>
              </a:srgbClr>
            </a:outerShdw>
          </a:effectLst>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600">
                <a:latin typeface="Nanum Gothic Coding"/>
                <a:ea typeface="Nanum Gothic Coding"/>
                <a:cs typeface="Nanum Gothic Coding"/>
                <a:sym typeface="Nanum Gothic Coding"/>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64" name="Shape 64"/>
        <p:cNvGrpSpPr/>
        <p:nvPr/>
      </p:nvGrpSpPr>
      <p:grpSpPr>
        <a:xfrm>
          <a:off x="0" y="0"/>
          <a:ext cx="0" cy="0"/>
          <a:chOff x="0" y="0"/>
          <a:chExt cx="0" cy="0"/>
        </a:xfrm>
      </p:grpSpPr>
      <p:pic>
        <p:nvPicPr>
          <p:cNvPr id="65" name="Google Shape;65;p6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6" name="Google Shape;66;p62"/>
          <p:cNvSpPr txBox="1"/>
          <p:nvPr>
            <p:ph type="title"/>
          </p:nvPr>
        </p:nvSpPr>
        <p:spPr>
          <a:xfrm>
            <a:off x="3034925" y="3392700"/>
            <a:ext cx="3074100" cy="531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4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67" name="Google Shape;67;p62"/>
          <p:cNvSpPr txBox="1"/>
          <p:nvPr>
            <p:ph idx="1" type="subTitle"/>
          </p:nvPr>
        </p:nvSpPr>
        <p:spPr>
          <a:xfrm>
            <a:off x="1458125" y="860300"/>
            <a:ext cx="6227700" cy="2395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500"/>
              <a:buNone/>
              <a:defRPr sz="3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68" name="Shape 68"/>
        <p:cNvGrpSpPr/>
        <p:nvPr/>
      </p:nvGrpSpPr>
      <p:grpSpPr>
        <a:xfrm>
          <a:off x="0" y="0"/>
          <a:ext cx="0" cy="0"/>
          <a:chOff x="0" y="0"/>
          <a:chExt cx="0" cy="0"/>
        </a:xfrm>
      </p:grpSpPr>
      <p:pic>
        <p:nvPicPr>
          <p:cNvPr id="69" name="Google Shape;69;p63"/>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70" name="Google Shape;70;p63"/>
          <p:cNvSpPr txBox="1"/>
          <p:nvPr>
            <p:ph idx="1" type="subTitle"/>
          </p:nvPr>
        </p:nvSpPr>
        <p:spPr>
          <a:xfrm>
            <a:off x="715100" y="2111663"/>
            <a:ext cx="2819700" cy="213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1" name="Google Shape;71;p63"/>
          <p:cNvSpPr txBox="1"/>
          <p:nvPr>
            <p:ph type="title"/>
          </p:nvPr>
        </p:nvSpPr>
        <p:spPr>
          <a:xfrm>
            <a:off x="715100" y="1441800"/>
            <a:ext cx="2819700" cy="669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
    <p:spTree>
      <p:nvGrpSpPr>
        <p:cNvPr id="72" name="Shape 72"/>
        <p:cNvGrpSpPr/>
        <p:nvPr/>
      </p:nvGrpSpPr>
      <p:grpSpPr>
        <a:xfrm>
          <a:off x="0" y="0"/>
          <a:ext cx="0" cy="0"/>
          <a:chOff x="0" y="0"/>
          <a:chExt cx="0" cy="0"/>
        </a:xfrm>
      </p:grpSpPr>
      <p:pic>
        <p:nvPicPr>
          <p:cNvPr id="73" name="Google Shape;73;p64"/>
          <p:cNvPicPr preferRelativeResize="0"/>
          <p:nvPr/>
        </p:nvPicPr>
        <p:blipFill rotWithShape="1">
          <a:blip r:embed="rId2">
            <a:alphaModFix amt="80000"/>
          </a:blip>
          <a:srcRect b="0" l="0" r="0" t="0"/>
          <a:stretch/>
        </p:blipFill>
        <p:spPr>
          <a:xfrm flipH="1" rot="10800000">
            <a:off x="0" y="0"/>
            <a:ext cx="9144000" cy="5143500"/>
          </a:xfrm>
          <a:prstGeom prst="rect">
            <a:avLst/>
          </a:prstGeom>
          <a:noFill/>
          <a:ln>
            <a:noFill/>
          </a:ln>
        </p:spPr>
      </p:pic>
      <p:sp>
        <p:nvSpPr>
          <p:cNvPr id="74" name="Google Shape;74;p6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75" name="Shape 75"/>
        <p:cNvGrpSpPr/>
        <p:nvPr/>
      </p:nvGrpSpPr>
      <p:grpSpPr>
        <a:xfrm>
          <a:off x="0" y="0"/>
          <a:ext cx="0" cy="0"/>
          <a:chOff x="0" y="0"/>
          <a:chExt cx="0" cy="0"/>
        </a:xfrm>
      </p:grpSpPr>
      <p:pic>
        <p:nvPicPr>
          <p:cNvPr id="76" name="Google Shape;76;p6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77" name="Google Shape;77;p65"/>
          <p:cNvSpPr txBox="1"/>
          <p:nvPr>
            <p:ph idx="1" type="subTitle"/>
          </p:nvPr>
        </p:nvSpPr>
        <p:spPr>
          <a:xfrm>
            <a:off x="4361800" y="2111673"/>
            <a:ext cx="4067100" cy="1630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8" name="Google Shape;78;p65"/>
          <p:cNvSpPr txBox="1"/>
          <p:nvPr>
            <p:ph type="title"/>
          </p:nvPr>
        </p:nvSpPr>
        <p:spPr>
          <a:xfrm>
            <a:off x="4361800" y="1417500"/>
            <a:ext cx="4067100" cy="694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79" name="Shape 79"/>
        <p:cNvGrpSpPr/>
        <p:nvPr/>
      </p:nvGrpSpPr>
      <p:grpSpPr>
        <a:xfrm>
          <a:off x="0" y="0"/>
          <a:ext cx="0" cy="0"/>
          <a:chOff x="0" y="0"/>
          <a:chExt cx="0" cy="0"/>
        </a:xfrm>
      </p:grpSpPr>
      <p:pic>
        <p:nvPicPr>
          <p:cNvPr id="80" name="Google Shape;80;p66"/>
          <p:cNvPicPr preferRelativeResize="0"/>
          <p:nvPr/>
        </p:nvPicPr>
        <p:blipFill rotWithShape="1">
          <a:blip r:embed="rId2">
            <a:alphaModFix amt="80000"/>
          </a:blip>
          <a:srcRect b="0" l="0" r="0" t="0"/>
          <a:stretch/>
        </p:blipFill>
        <p:spPr>
          <a:xfrm>
            <a:off x="0" y="0"/>
            <a:ext cx="9144000" cy="5143500"/>
          </a:xfrm>
          <a:prstGeom prst="rect">
            <a:avLst/>
          </a:prstGeom>
          <a:noFill/>
          <a:ln>
            <a:noFill/>
          </a:ln>
        </p:spPr>
      </p:pic>
      <p:sp>
        <p:nvSpPr>
          <p:cNvPr id="81" name="Google Shape;81;p6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82" name="Google Shape;82;p66"/>
          <p:cNvSpPr txBox="1"/>
          <p:nvPr>
            <p:ph idx="1" type="subTitle"/>
          </p:nvPr>
        </p:nvSpPr>
        <p:spPr>
          <a:xfrm>
            <a:off x="2032350" y="1105100"/>
            <a:ext cx="1834200" cy="47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2pPr>
            <a:lvl3pPr lvl="2"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3pPr>
            <a:lvl4pPr lvl="3"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4pPr>
            <a:lvl5pPr lvl="4"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5pPr>
            <a:lvl6pPr lvl="5"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6pPr>
            <a:lvl7pPr lvl="6"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7pPr>
            <a:lvl8pPr lvl="7"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8pPr>
            <a:lvl9pPr lvl="8"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9pPr>
          </a:lstStyle>
          <a:p/>
        </p:txBody>
      </p:sp>
      <p:sp>
        <p:nvSpPr>
          <p:cNvPr id="83" name="Google Shape;83;p66"/>
          <p:cNvSpPr txBox="1"/>
          <p:nvPr>
            <p:ph idx="2" type="subTitle"/>
          </p:nvPr>
        </p:nvSpPr>
        <p:spPr>
          <a:xfrm>
            <a:off x="2032350" y="1577296"/>
            <a:ext cx="1834200" cy="1185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4" name="Google Shape;84;p66"/>
          <p:cNvSpPr txBox="1"/>
          <p:nvPr>
            <p:ph idx="3" type="subTitle"/>
          </p:nvPr>
        </p:nvSpPr>
        <p:spPr>
          <a:xfrm>
            <a:off x="4286400" y="3422596"/>
            <a:ext cx="1834200" cy="1185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5" name="Google Shape;85;p66"/>
          <p:cNvSpPr txBox="1"/>
          <p:nvPr>
            <p:ph idx="4" type="subTitle"/>
          </p:nvPr>
        </p:nvSpPr>
        <p:spPr>
          <a:xfrm>
            <a:off x="6540450" y="2499961"/>
            <a:ext cx="1834200" cy="1185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6" name="Google Shape;86;p66"/>
          <p:cNvSpPr txBox="1"/>
          <p:nvPr>
            <p:ph idx="5" type="subTitle"/>
          </p:nvPr>
        </p:nvSpPr>
        <p:spPr>
          <a:xfrm>
            <a:off x="4286400" y="2950400"/>
            <a:ext cx="1834200" cy="47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2pPr>
            <a:lvl3pPr lvl="2"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3pPr>
            <a:lvl4pPr lvl="3"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4pPr>
            <a:lvl5pPr lvl="4"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5pPr>
            <a:lvl6pPr lvl="5"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6pPr>
            <a:lvl7pPr lvl="6"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7pPr>
            <a:lvl8pPr lvl="7"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8pPr>
            <a:lvl9pPr lvl="8"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9pPr>
          </a:lstStyle>
          <a:p/>
        </p:txBody>
      </p:sp>
      <p:sp>
        <p:nvSpPr>
          <p:cNvPr id="87" name="Google Shape;87;p66"/>
          <p:cNvSpPr txBox="1"/>
          <p:nvPr>
            <p:ph idx="6" type="subTitle"/>
          </p:nvPr>
        </p:nvSpPr>
        <p:spPr>
          <a:xfrm>
            <a:off x="6540450" y="2027750"/>
            <a:ext cx="1834200" cy="472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2pPr>
            <a:lvl3pPr lvl="2"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3pPr>
            <a:lvl4pPr lvl="3"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4pPr>
            <a:lvl5pPr lvl="4"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5pPr>
            <a:lvl6pPr lvl="5"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6pPr>
            <a:lvl7pPr lvl="6"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7pPr>
            <a:lvl8pPr lvl="7"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8pPr>
            <a:lvl9pPr lvl="8"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8" name="Shape 88"/>
        <p:cNvGrpSpPr/>
        <p:nvPr/>
      </p:nvGrpSpPr>
      <p:grpSpPr>
        <a:xfrm>
          <a:off x="0" y="0"/>
          <a:ext cx="0" cy="0"/>
          <a:chOff x="0" y="0"/>
          <a:chExt cx="0" cy="0"/>
        </a:xfrm>
      </p:grpSpPr>
      <p:pic>
        <p:nvPicPr>
          <p:cNvPr id="89" name="Google Shape;89;p67"/>
          <p:cNvPicPr preferRelativeResize="0"/>
          <p:nvPr/>
        </p:nvPicPr>
        <p:blipFill rotWithShape="1">
          <a:blip r:embed="rId2">
            <a:alphaModFix amt="80000"/>
          </a:blip>
          <a:srcRect b="0" l="0" r="0" t="0"/>
          <a:stretch/>
        </p:blipFill>
        <p:spPr>
          <a:xfrm>
            <a:off x="0" y="0"/>
            <a:ext cx="9144000" cy="5143500"/>
          </a:xfrm>
          <a:prstGeom prst="rect">
            <a:avLst/>
          </a:prstGeom>
          <a:noFill/>
          <a:ln>
            <a:noFill/>
          </a:ln>
        </p:spPr>
      </p:pic>
      <p:sp>
        <p:nvSpPr>
          <p:cNvPr id="90" name="Google Shape;90;p67"/>
          <p:cNvSpPr txBox="1"/>
          <p:nvPr>
            <p:ph type="title"/>
          </p:nvPr>
        </p:nvSpPr>
        <p:spPr>
          <a:xfrm>
            <a:off x="715095" y="1307112"/>
            <a:ext cx="4080600" cy="2529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8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1" name="Shape 91"/>
        <p:cNvGrpSpPr/>
        <p:nvPr/>
      </p:nvGrpSpPr>
      <p:grpSpPr>
        <a:xfrm>
          <a:off x="0" y="0"/>
          <a:ext cx="0" cy="0"/>
          <a:chOff x="0" y="0"/>
          <a:chExt cx="0" cy="0"/>
        </a:xfrm>
      </p:grpSpPr>
      <p:sp>
        <p:nvSpPr>
          <p:cNvPr id="92" name="Google Shape;92;p68"/>
          <p:cNvSpPr txBox="1"/>
          <p:nvPr>
            <p:ph type="title"/>
          </p:nvPr>
        </p:nvSpPr>
        <p:spPr>
          <a:xfrm>
            <a:off x="720000" y="1544125"/>
            <a:ext cx="2483700" cy="237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cxnSp>
        <p:nvCxnSpPr>
          <p:cNvPr id="93" name="Google Shape;93;p68"/>
          <p:cNvCxnSpPr>
            <a:stCxn id="94" idx="2"/>
            <a:endCxn id="92" idx="0"/>
          </p:cNvCxnSpPr>
          <p:nvPr/>
        </p:nvCxnSpPr>
        <p:spPr>
          <a:xfrm flipH="1" rot="-5400000">
            <a:off x="166050" y="-251625"/>
            <a:ext cx="1496400" cy="2095200"/>
          </a:xfrm>
          <a:prstGeom prst="bentConnector3">
            <a:avLst>
              <a:gd fmla="val 49998" name="adj1"/>
            </a:avLst>
          </a:prstGeom>
          <a:noFill/>
          <a:ln cap="flat" cmpd="sng" w="19050">
            <a:solidFill>
              <a:schemeClr val="lt1"/>
            </a:solidFill>
            <a:prstDash val="dot"/>
            <a:round/>
            <a:headEnd len="sm" w="sm" type="none"/>
            <a:tailEnd len="sm" w="sm" type="none"/>
          </a:ln>
        </p:spPr>
      </p:cxnSp>
      <p:cxnSp>
        <p:nvCxnSpPr>
          <p:cNvPr id="95" name="Google Shape;95;p68"/>
          <p:cNvCxnSpPr/>
          <p:nvPr/>
        </p:nvCxnSpPr>
        <p:spPr>
          <a:xfrm flipH="1">
            <a:off x="538350" y="3915625"/>
            <a:ext cx="1423500" cy="1397700"/>
          </a:xfrm>
          <a:prstGeom prst="bentConnector4">
            <a:avLst>
              <a:gd fmla="val 0" name="adj1"/>
              <a:gd fmla="val 0" name="adj2"/>
            </a:avLst>
          </a:prstGeom>
          <a:noFill/>
          <a:ln cap="flat" cmpd="sng" w="19050">
            <a:solidFill>
              <a:schemeClr val="lt1"/>
            </a:solidFill>
            <a:prstDash val="dot"/>
            <a:round/>
            <a:headEnd len="sm" w="sm" type="none"/>
            <a:tailEnd len="sm" w="sm" type="none"/>
          </a:ln>
        </p:spPr>
      </p:cxnSp>
      <p:sp>
        <p:nvSpPr>
          <p:cNvPr id="94" name="Google Shape;94;p68"/>
          <p:cNvSpPr/>
          <p:nvPr/>
        </p:nvSpPr>
        <p:spPr>
          <a:xfrm>
            <a:off x="-361950" y="-390525"/>
            <a:ext cx="457200" cy="438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6" name="Shape 96"/>
        <p:cNvGrpSpPr/>
        <p:nvPr/>
      </p:nvGrpSpPr>
      <p:grpSpPr>
        <a:xfrm>
          <a:off x="0" y="0"/>
          <a:ext cx="0" cy="0"/>
          <a:chOff x="0" y="0"/>
          <a:chExt cx="0" cy="0"/>
        </a:xfrm>
      </p:grpSpPr>
      <p:pic>
        <p:nvPicPr>
          <p:cNvPr id="97" name="Google Shape;97;p69"/>
          <p:cNvPicPr preferRelativeResize="0"/>
          <p:nvPr/>
        </p:nvPicPr>
        <p:blipFill rotWithShape="1">
          <a:blip r:embed="rId2">
            <a:alphaModFix amt="80000"/>
          </a:blip>
          <a:srcRect b="0" l="0" r="0" t="0"/>
          <a:stretch/>
        </p:blipFill>
        <p:spPr>
          <a:xfrm>
            <a:off x="0" y="0"/>
            <a:ext cx="9144000" cy="5143500"/>
          </a:xfrm>
          <a:prstGeom prst="rect">
            <a:avLst/>
          </a:prstGeom>
          <a:noFill/>
          <a:ln>
            <a:noFill/>
          </a:ln>
        </p:spPr>
      </p:pic>
      <p:sp>
        <p:nvSpPr>
          <p:cNvPr id="98" name="Google Shape;98;p69"/>
          <p:cNvSpPr txBox="1"/>
          <p:nvPr>
            <p:ph hasCustomPrompt="1" type="title"/>
          </p:nvPr>
        </p:nvSpPr>
        <p:spPr>
          <a:xfrm>
            <a:off x="4240600" y="1568975"/>
            <a:ext cx="4188300" cy="151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9600"/>
              <a:buNone/>
              <a:defRPr sz="80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99" name="Google Shape;99;p69"/>
          <p:cNvSpPr txBox="1"/>
          <p:nvPr>
            <p:ph idx="1" type="subTitle"/>
          </p:nvPr>
        </p:nvSpPr>
        <p:spPr>
          <a:xfrm>
            <a:off x="4658298" y="3080125"/>
            <a:ext cx="3353100" cy="710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
    <p:spTree>
      <p:nvGrpSpPr>
        <p:cNvPr id="100" name="Shape 100"/>
        <p:cNvGrpSpPr/>
        <p:nvPr/>
      </p:nvGrpSpPr>
      <p:grpSpPr>
        <a:xfrm>
          <a:off x="0" y="0"/>
          <a:ext cx="0" cy="0"/>
          <a:chOff x="0" y="0"/>
          <a:chExt cx="0" cy="0"/>
        </a:xfrm>
      </p:grpSpPr>
      <p:pic>
        <p:nvPicPr>
          <p:cNvPr id="101" name="Google Shape;101;p70"/>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102" name="Google Shape;102;p70"/>
          <p:cNvSpPr txBox="1"/>
          <p:nvPr>
            <p:ph idx="1" type="subTitle"/>
          </p:nvPr>
        </p:nvSpPr>
        <p:spPr>
          <a:xfrm>
            <a:off x="715100" y="3069888"/>
            <a:ext cx="2711100" cy="1296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3" name="Google Shape;103;p70"/>
          <p:cNvSpPr txBox="1"/>
          <p:nvPr>
            <p:ph type="title"/>
          </p:nvPr>
        </p:nvSpPr>
        <p:spPr>
          <a:xfrm>
            <a:off x="715100" y="777625"/>
            <a:ext cx="2404200" cy="2292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04" name="Google Shape;104;p70"/>
          <p:cNvSpPr/>
          <p:nvPr>
            <p:ph idx="2" type="pic"/>
          </p:nvPr>
        </p:nvSpPr>
        <p:spPr>
          <a:xfrm>
            <a:off x="4690804" y="549224"/>
            <a:ext cx="3538800" cy="4059300"/>
          </a:xfrm>
          <a:prstGeom prst="rect">
            <a:avLst/>
          </a:prstGeom>
          <a:noFill/>
          <a:ln>
            <a:noFill/>
          </a:ln>
          <a:effectLst>
            <a:outerShdw blurRad="57150" rotWithShape="0" algn="bl" dir="1860000" dist="38100">
              <a:schemeClr val="lt1">
                <a:alpha val="49803"/>
              </a:schemeClr>
            </a:outerShdw>
          </a:effectLst>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05" name="Shape 105"/>
        <p:cNvGrpSpPr/>
        <p:nvPr/>
      </p:nvGrpSpPr>
      <p:grpSpPr>
        <a:xfrm>
          <a:off x="0" y="0"/>
          <a:ext cx="0" cy="0"/>
          <a:chOff x="0" y="0"/>
          <a:chExt cx="0" cy="0"/>
        </a:xfrm>
      </p:grpSpPr>
      <p:pic>
        <p:nvPicPr>
          <p:cNvPr id="106" name="Google Shape;106;p71"/>
          <p:cNvPicPr preferRelativeResize="0"/>
          <p:nvPr/>
        </p:nvPicPr>
        <p:blipFill rotWithShape="1">
          <a:blip r:embed="rId2">
            <a:alphaModFix amt="80000"/>
          </a:blip>
          <a:srcRect b="0" l="0" r="0" t="0"/>
          <a:stretch/>
        </p:blipFill>
        <p:spPr>
          <a:xfrm>
            <a:off x="0" y="0"/>
            <a:ext cx="9144000" cy="5143500"/>
          </a:xfrm>
          <a:prstGeom prst="rect">
            <a:avLst/>
          </a:prstGeom>
          <a:noFill/>
          <a:ln>
            <a:noFill/>
          </a:ln>
        </p:spPr>
      </p:pic>
      <p:sp>
        <p:nvSpPr>
          <p:cNvPr id="107" name="Google Shape;107;p7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108" name="Google Shape;108;p71"/>
          <p:cNvSpPr txBox="1"/>
          <p:nvPr>
            <p:ph idx="1" type="subTitle"/>
          </p:nvPr>
        </p:nvSpPr>
        <p:spPr>
          <a:xfrm>
            <a:off x="4024925" y="1376150"/>
            <a:ext cx="4170900" cy="366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9" name="Google Shape;109;p71"/>
          <p:cNvSpPr txBox="1"/>
          <p:nvPr>
            <p:ph idx="2" type="subTitle"/>
          </p:nvPr>
        </p:nvSpPr>
        <p:spPr>
          <a:xfrm>
            <a:off x="2492060" y="1376150"/>
            <a:ext cx="1030800" cy="366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2pPr>
            <a:lvl3pPr lvl="2"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3pPr>
            <a:lvl4pPr lvl="3"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4pPr>
            <a:lvl5pPr lvl="4"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5pPr>
            <a:lvl6pPr lvl="5"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6pPr>
            <a:lvl7pPr lvl="6"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7pPr>
            <a:lvl8pPr lvl="7"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8pPr>
            <a:lvl9pPr lvl="8"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9pPr>
          </a:lstStyle>
          <a:p/>
        </p:txBody>
      </p:sp>
      <p:sp>
        <p:nvSpPr>
          <p:cNvPr id="110" name="Google Shape;110;p71"/>
          <p:cNvSpPr txBox="1"/>
          <p:nvPr>
            <p:ph idx="3" type="subTitle"/>
          </p:nvPr>
        </p:nvSpPr>
        <p:spPr>
          <a:xfrm>
            <a:off x="4024925" y="1949300"/>
            <a:ext cx="4170900" cy="366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1" name="Google Shape;111;p71"/>
          <p:cNvSpPr txBox="1"/>
          <p:nvPr>
            <p:ph idx="4" type="subTitle"/>
          </p:nvPr>
        </p:nvSpPr>
        <p:spPr>
          <a:xfrm>
            <a:off x="2492060" y="1949300"/>
            <a:ext cx="1030800" cy="366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2pPr>
            <a:lvl3pPr lvl="2"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3pPr>
            <a:lvl4pPr lvl="3"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4pPr>
            <a:lvl5pPr lvl="4"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5pPr>
            <a:lvl6pPr lvl="5"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6pPr>
            <a:lvl7pPr lvl="6"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7pPr>
            <a:lvl8pPr lvl="7"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8pPr>
            <a:lvl9pPr lvl="8"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9pPr>
          </a:lstStyle>
          <a:p/>
        </p:txBody>
      </p:sp>
      <p:sp>
        <p:nvSpPr>
          <p:cNvPr id="112" name="Google Shape;112;p71"/>
          <p:cNvSpPr txBox="1"/>
          <p:nvPr>
            <p:ph idx="5" type="subTitle"/>
          </p:nvPr>
        </p:nvSpPr>
        <p:spPr>
          <a:xfrm>
            <a:off x="4024925" y="2522450"/>
            <a:ext cx="4170900" cy="366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3" name="Google Shape;113;p71"/>
          <p:cNvSpPr txBox="1"/>
          <p:nvPr>
            <p:ph idx="6" type="subTitle"/>
          </p:nvPr>
        </p:nvSpPr>
        <p:spPr>
          <a:xfrm>
            <a:off x="2492060" y="2522450"/>
            <a:ext cx="1030800" cy="366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2pPr>
            <a:lvl3pPr lvl="2"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3pPr>
            <a:lvl4pPr lvl="3"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4pPr>
            <a:lvl5pPr lvl="4"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5pPr>
            <a:lvl6pPr lvl="5"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6pPr>
            <a:lvl7pPr lvl="6"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7pPr>
            <a:lvl8pPr lvl="7"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8pPr>
            <a:lvl9pPr lvl="8"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9pPr>
          </a:lstStyle>
          <a:p/>
        </p:txBody>
      </p:sp>
      <p:sp>
        <p:nvSpPr>
          <p:cNvPr id="114" name="Google Shape;114;p71"/>
          <p:cNvSpPr txBox="1"/>
          <p:nvPr>
            <p:ph idx="7" type="subTitle"/>
          </p:nvPr>
        </p:nvSpPr>
        <p:spPr>
          <a:xfrm>
            <a:off x="4024925" y="3095600"/>
            <a:ext cx="4170900" cy="366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5" name="Google Shape;115;p71"/>
          <p:cNvSpPr txBox="1"/>
          <p:nvPr>
            <p:ph idx="8" type="subTitle"/>
          </p:nvPr>
        </p:nvSpPr>
        <p:spPr>
          <a:xfrm>
            <a:off x="2492060" y="3095600"/>
            <a:ext cx="1030800" cy="366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2pPr>
            <a:lvl3pPr lvl="2"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3pPr>
            <a:lvl4pPr lvl="3"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4pPr>
            <a:lvl5pPr lvl="4"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5pPr>
            <a:lvl6pPr lvl="5"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6pPr>
            <a:lvl7pPr lvl="6"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7pPr>
            <a:lvl8pPr lvl="7"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8pPr>
            <a:lvl9pPr lvl="8"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9pPr>
          </a:lstStyle>
          <a:p/>
        </p:txBody>
      </p:sp>
      <p:sp>
        <p:nvSpPr>
          <p:cNvPr id="116" name="Google Shape;116;p71"/>
          <p:cNvSpPr txBox="1"/>
          <p:nvPr>
            <p:ph idx="9" type="subTitle"/>
          </p:nvPr>
        </p:nvSpPr>
        <p:spPr>
          <a:xfrm>
            <a:off x="4024925" y="3668750"/>
            <a:ext cx="4170900" cy="366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7" name="Google Shape;117;p71"/>
          <p:cNvSpPr txBox="1"/>
          <p:nvPr>
            <p:ph idx="13" type="subTitle"/>
          </p:nvPr>
        </p:nvSpPr>
        <p:spPr>
          <a:xfrm>
            <a:off x="2492060" y="3668750"/>
            <a:ext cx="1030800" cy="366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2pPr>
            <a:lvl3pPr lvl="2"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3pPr>
            <a:lvl4pPr lvl="3"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4pPr>
            <a:lvl5pPr lvl="4"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5pPr>
            <a:lvl6pPr lvl="5"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6pPr>
            <a:lvl7pPr lvl="6"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7pPr>
            <a:lvl8pPr lvl="7"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8pPr>
            <a:lvl9pPr lvl="8"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9pPr>
          </a:lstStyle>
          <a:p/>
        </p:txBody>
      </p:sp>
      <p:sp>
        <p:nvSpPr>
          <p:cNvPr id="118" name="Google Shape;118;p71"/>
          <p:cNvSpPr txBox="1"/>
          <p:nvPr>
            <p:ph idx="14" type="subTitle"/>
          </p:nvPr>
        </p:nvSpPr>
        <p:spPr>
          <a:xfrm>
            <a:off x="4024925" y="4241900"/>
            <a:ext cx="4170900" cy="366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9" name="Google Shape;119;p71"/>
          <p:cNvSpPr txBox="1"/>
          <p:nvPr>
            <p:ph idx="15" type="subTitle"/>
          </p:nvPr>
        </p:nvSpPr>
        <p:spPr>
          <a:xfrm>
            <a:off x="2492060" y="4241900"/>
            <a:ext cx="1030800" cy="366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2pPr>
            <a:lvl3pPr lvl="2"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3pPr>
            <a:lvl4pPr lvl="3"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4pPr>
            <a:lvl5pPr lvl="4"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5pPr>
            <a:lvl6pPr lvl="5"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6pPr>
            <a:lvl7pPr lvl="6"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7pPr>
            <a:lvl8pPr lvl="7"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8pPr>
            <a:lvl9pPr lvl="8"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 name="Shape 12"/>
        <p:cNvGrpSpPr/>
        <p:nvPr/>
      </p:nvGrpSpPr>
      <p:grpSpPr>
        <a:xfrm>
          <a:off x="0" y="0"/>
          <a:ext cx="0" cy="0"/>
          <a:chOff x="0" y="0"/>
          <a:chExt cx="0" cy="0"/>
        </a:xfrm>
      </p:grpSpPr>
      <p:pic>
        <p:nvPicPr>
          <p:cNvPr id="13" name="Google Shape;13;p54"/>
          <p:cNvPicPr preferRelativeResize="0"/>
          <p:nvPr/>
        </p:nvPicPr>
        <p:blipFill rotWithShape="1">
          <a:blip r:embed="rId2">
            <a:alphaModFix amt="80000"/>
          </a:blip>
          <a:srcRect b="0" l="0" r="0" t="0"/>
          <a:stretch/>
        </p:blipFill>
        <p:spPr>
          <a:xfrm>
            <a:off x="0" y="0"/>
            <a:ext cx="9144000" cy="5143500"/>
          </a:xfrm>
          <a:prstGeom prst="rect">
            <a:avLst/>
          </a:prstGeom>
          <a:noFill/>
          <a:ln>
            <a:noFill/>
          </a:ln>
        </p:spPr>
      </p:pic>
      <p:sp>
        <p:nvSpPr>
          <p:cNvPr id="14" name="Google Shape;14;p54"/>
          <p:cNvSpPr txBox="1"/>
          <p:nvPr>
            <p:ph type="title"/>
          </p:nvPr>
        </p:nvSpPr>
        <p:spPr>
          <a:xfrm>
            <a:off x="4190525" y="1389063"/>
            <a:ext cx="4238400" cy="84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600"/>
              <a:buNone/>
              <a:defRPr sz="6100">
                <a:latin typeface="Teko Medium"/>
                <a:ea typeface="Teko Medium"/>
                <a:cs typeface="Teko Medium"/>
                <a:sym typeface="Teko Medium"/>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54"/>
          <p:cNvSpPr txBox="1"/>
          <p:nvPr>
            <p:ph idx="1" type="subTitle"/>
          </p:nvPr>
        </p:nvSpPr>
        <p:spPr>
          <a:xfrm>
            <a:off x="4190625" y="2275138"/>
            <a:ext cx="4238400" cy="191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_1_1_1_1">
    <p:spTree>
      <p:nvGrpSpPr>
        <p:cNvPr id="120" name="Shape 120"/>
        <p:cNvGrpSpPr/>
        <p:nvPr/>
      </p:nvGrpSpPr>
      <p:grpSpPr>
        <a:xfrm>
          <a:off x="0" y="0"/>
          <a:ext cx="0" cy="0"/>
          <a:chOff x="0" y="0"/>
          <a:chExt cx="0" cy="0"/>
        </a:xfrm>
      </p:grpSpPr>
      <p:pic>
        <p:nvPicPr>
          <p:cNvPr id="121" name="Google Shape;121;p72"/>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122" name="Google Shape;122;p72"/>
          <p:cNvSpPr txBox="1"/>
          <p:nvPr>
            <p:ph type="title"/>
          </p:nvPr>
        </p:nvSpPr>
        <p:spPr>
          <a:xfrm>
            <a:off x="720000" y="1222625"/>
            <a:ext cx="2641500" cy="737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23" name="Google Shape;123;p72"/>
          <p:cNvSpPr txBox="1"/>
          <p:nvPr>
            <p:ph idx="1" type="subTitle"/>
          </p:nvPr>
        </p:nvSpPr>
        <p:spPr>
          <a:xfrm>
            <a:off x="720000" y="1960200"/>
            <a:ext cx="2641500" cy="234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24" name="Shape 124"/>
        <p:cNvGrpSpPr/>
        <p:nvPr/>
      </p:nvGrpSpPr>
      <p:grpSpPr>
        <a:xfrm>
          <a:off x="0" y="0"/>
          <a:ext cx="0" cy="0"/>
          <a:chOff x="0" y="0"/>
          <a:chExt cx="0" cy="0"/>
        </a:xfrm>
      </p:grpSpPr>
      <p:pic>
        <p:nvPicPr>
          <p:cNvPr id="125" name="Google Shape;125;p73"/>
          <p:cNvPicPr preferRelativeResize="0"/>
          <p:nvPr/>
        </p:nvPicPr>
        <p:blipFill rotWithShape="1">
          <a:blip r:embed="rId2">
            <a:alphaModFix amt="80000"/>
          </a:blip>
          <a:srcRect b="0" l="0" r="0" t="0"/>
          <a:stretch/>
        </p:blipFill>
        <p:spPr>
          <a:xfrm>
            <a:off x="0" y="0"/>
            <a:ext cx="9144000" cy="5143500"/>
          </a:xfrm>
          <a:prstGeom prst="rect">
            <a:avLst/>
          </a:prstGeom>
          <a:noFill/>
          <a:ln>
            <a:noFill/>
          </a:ln>
        </p:spPr>
      </p:pic>
      <p:sp>
        <p:nvSpPr>
          <p:cNvPr id="126" name="Google Shape;126;p73"/>
          <p:cNvSpPr txBox="1"/>
          <p:nvPr>
            <p:ph type="title"/>
          </p:nvPr>
        </p:nvSpPr>
        <p:spPr>
          <a:xfrm>
            <a:off x="719999" y="2830738"/>
            <a:ext cx="2329200" cy="742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61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27" name="Google Shape;127;p73"/>
          <p:cNvSpPr txBox="1"/>
          <p:nvPr>
            <p:ph idx="1" type="subTitle"/>
          </p:nvPr>
        </p:nvSpPr>
        <p:spPr>
          <a:xfrm>
            <a:off x="719999" y="3688476"/>
            <a:ext cx="2329200" cy="742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28" name="Google Shape;128;p73"/>
          <p:cNvSpPr txBox="1"/>
          <p:nvPr>
            <p:ph idx="2" type="title"/>
          </p:nvPr>
        </p:nvSpPr>
        <p:spPr>
          <a:xfrm>
            <a:off x="3407399" y="2830742"/>
            <a:ext cx="2329200" cy="742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61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29" name="Google Shape;129;p73"/>
          <p:cNvSpPr txBox="1"/>
          <p:nvPr>
            <p:ph idx="3" type="subTitle"/>
          </p:nvPr>
        </p:nvSpPr>
        <p:spPr>
          <a:xfrm>
            <a:off x="3407399" y="3688485"/>
            <a:ext cx="2329200" cy="742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30" name="Google Shape;130;p73"/>
          <p:cNvSpPr txBox="1"/>
          <p:nvPr>
            <p:ph idx="4"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atin typeface="Teko Medium"/>
                <a:ea typeface="Teko Medium"/>
                <a:cs typeface="Teko Medium"/>
                <a:sym typeface="Teko Medium"/>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131" name="Google Shape;131;p73"/>
          <p:cNvSpPr txBox="1"/>
          <p:nvPr>
            <p:ph idx="5" type="title"/>
          </p:nvPr>
        </p:nvSpPr>
        <p:spPr>
          <a:xfrm>
            <a:off x="6094801" y="2830742"/>
            <a:ext cx="2329200" cy="742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61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32" name="Google Shape;132;p73"/>
          <p:cNvSpPr txBox="1"/>
          <p:nvPr>
            <p:ph idx="6" type="subTitle"/>
          </p:nvPr>
        </p:nvSpPr>
        <p:spPr>
          <a:xfrm>
            <a:off x="6094801" y="3688485"/>
            <a:ext cx="2329200" cy="742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33" name="Shape 133"/>
        <p:cNvGrpSpPr/>
        <p:nvPr/>
      </p:nvGrpSpPr>
      <p:grpSpPr>
        <a:xfrm>
          <a:off x="0" y="0"/>
          <a:ext cx="0" cy="0"/>
          <a:chOff x="0" y="0"/>
          <a:chExt cx="0" cy="0"/>
        </a:xfrm>
      </p:grpSpPr>
      <p:pic>
        <p:nvPicPr>
          <p:cNvPr id="134" name="Google Shape;134;p7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35" name="Google Shape;135;p74"/>
          <p:cNvSpPr txBox="1"/>
          <p:nvPr>
            <p:ph idx="1" type="subTitle"/>
          </p:nvPr>
        </p:nvSpPr>
        <p:spPr>
          <a:xfrm>
            <a:off x="720000" y="2271145"/>
            <a:ext cx="2819700" cy="121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6" name="Google Shape;136;p74"/>
          <p:cNvSpPr txBox="1"/>
          <p:nvPr>
            <p:ph type="title"/>
          </p:nvPr>
        </p:nvSpPr>
        <p:spPr>
          <a:xfrm>
            <a:off x="720000" y="1709725"/>
            <a:ext cx="2819700" cy="611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37" name="Shape 137"/>
        <p:cNvGrpSpPr/>
        <p:nvPr/>
      </p:nvGrpSpPr>
      <p:grpSpPr>
        <a:xfrm>
          <a:off x="0" y="0"/>
          <a:ext cx="0" cy="0"/>
          <a:chOff x="0" y="0"/>
          <a:chExt cx="0" cy="0"/>
        </a:xfrm>
      </p:grpSpPr>
      <p:pic>
        <p:nvPicPr>
          <p:cNvPr id="138" name="Google Shape;138;p7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39" name="Google Shape;139;p75"/>
          <p:cNvSpPr txBox="1"/>
          <p:nvPr>
            <p:ph idx="1" type="subTitle"/>
          </p:nvPr>
        </p:nvSpPr>
        <p:spPr>
          <a:xfrm>
            <a:off x="720000" y="1555975"/>
            <a:ext cx="28671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2pPr>
            <a:lvl3pPr lvl="2"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3pPr>
            <a:lvl4pPr lvl="3"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4pPr>
            <a:lvl5pPr lvl="4"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5pPr>
            <a:lvl6pPr lvl="5"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6pPr>
            <a:lvl7pPr lvl="6"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7pPr>
            <a:lvl8pPr lvl="7"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8pPr>
            <a:lvl9pPr lvl="8"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9pPr>
          </a:lstStyle>
          <a:p/>
        </p:txBody>
      </p:sp>
      <p:sp>
        <p:nvSpPr>
          <p:cNvPr id="140" name="Google Shape;140;p75"/>
          <p:cNvSpPr txBox="1"/>
          <p:nvPr>
            <p:ph idx="2" type="subTitle"/>
          </p:nvPr>
        </p:nvSpPr>
        <p:spPr>
          <a:xfrm>
            <a:off x="720000" y="2128675"/>
            <a:ext cx="2867100" cy="713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1" name="Google Shape;141;p75"/>
          <p:cNvSpPr txBox="1"/>
          <p:nvPr>
            <p:ph idx="3" type="subTitle"/>
          </p:nvPr>
        </p:nvSpPr>
        <p:spPr>
          <a:xfrm>
            <a:off x="5556902" y="2128675"/>
            <a:ext cx="2867100" cy="713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2" name="Google Shape;142;p75"/>
          <p:cNvSpPr txBox="1"/>
          <p:nvPr>
            <p:ph idx="4" type="subTitle"/>
          </p:nvPr>
        </p:nvSpPr>
        <p:spPr>
          <a:xfrm>
            <a:off x="720000" y="3803375"/>
            <a:ext cx="2867100" cy="713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3" name="Google Shape;143;p75"/>
          <p:cNvSpPr txBox="1"/>
          <p:nvPr>
            <p:ph idx="5" type="subTitle"/>
          </p:nvPr>
        </p:nvSpPr>
        <p:spPr>
          <a:xfrm>
            <a:off x="5556902" y="3803375"/>
            <a:ext cx="2867100" cy="713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4" name="Google Shape;144;p7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145" name="Google Shape;145;p75"/>
          <p:cNvSpPr txBox="1"/>
          <p:nvPr>
            <p:ph idx="6" type="subTitle"/>
          </p:nvPr>
        </p:nvSpPr>
        <p:spPr>
          <a:xfrm>
            <a:off x="720000" y="3230675"/>
            <a:ext cx="28671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2pPr>
            <a:lvl3pPr lvl="2"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3pPr>
            <a:lvl4pPr lvl="3"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4pPr>
            <a:lvl5pPr lvl="4"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5pPr>
            <a:lvl6pPr lvl="5"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6pPr>
            <a:lvl7pPr lvl="6"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7pPr>
            <a:lvl8pPr lvl="7"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8pPr>
            <a:lvl9pPr lvl="8"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9pPr>
          </a:lstStyle>
          <a:p/>
        </p:txBody>
      </p:sp>
      <p:sp>
        <p:nvSpPr>
          <p:cNvPr id="146" name="Google Shape;146;p75"/>
          <p:cNvSpPr txBox="1"/>
          <p:nvPr>
            <p:ph idx="7" type="subTitle"/>
          </p:nvPr>
        </p:nvSpPr>
        <p:spPr>
          <a:xfrm>
            <a:off x="5556900" y="1555975"/>
            <a:ext cx="28671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2pPr>
            <a:lvl3pPr lvl="2"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3pPr>
            <a:lvl4pPr lvl="3"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4pPr>
            <a:lvl5pPr lvl="4"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5pPr>
            <a:lvl6pPr lvl="5"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6pPr>
            <a:lvl7pPr lvl="6"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7pPr>
            <a:lvl8pPr lvl="7"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8pPr>
            <a:lvl9pPr lvl="8"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9pPr>
          </a:lstStyle>
          <a:p/>
        </p:txBody>
      </p:sp>
      <p:sp>
        <p:nvSpPr>
          <p:cNvPr id="147" name="Google Shape;147;p75"/>
          <p:cNvSpPr txBox="1"/>
          <p:nvPr>
            <p:ph idx="8" type="subTitle"/>
          </p:nvPr>
        </p:nvSpPr>
        <p:spPr>
          <a:xfrm>
            <a:off x="5556900" y="3230675"/>
            <a:ext cx="28671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2pPr>
            <a:lvl3pPr lvl="2"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3pPr>
            <a:lvl4pPr lvl="3"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4pPr>
            <a:lvl5pPr lvl="4"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5pPr>
            <a:lvl6pPr lvl="5"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6pPr>
            <a:lvl7pPr lvl="6"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7pPr>
            <a:lvl8pPr lvl="7"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8pPr>
            <a:lvl9pPr lvl="8" algn="ctr">
              <a:lnSpc>
                <a:spcPct val="100000"/>
              </a:lnSpc>
              <a:spcBef>
                <a:spcPts val="0"/>
              </a:spcBef>
              <a:spcAft>
                <a:spcPts val="0"/>
              </a:spcAft>
              <a:buClr>
                <a:schemeClr val="dk1"/>
              </a:buClr>
              <a:buSzPts val="2400"/>
              <a:buFont typeface="Teko Medium"/>
              <a:buNone/>
              <a:defRPr sz="2400">
                <a:solidFill>
                  <a:schemeClr val="dk1"/>
                </a:solidFill>
                <a:latin typeface="Teko Medium"/>
                <a:ea typeface="Teko Medium"/>
                <a:cs typeface="Teko Medium"/>
                <a:sym typeface="Teko Medium"/>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8" name="Shape 148"/>
        <p:cNvGrpSpPr/>
        <p:nvPr/>
      </p:nvGrpSpPr>
      <p:grpSpPr>
        <a:xfrm>
          <a:off x="0" y="0"/>
          <a:ext cx="0" cy="0"/>
          <a:chOff x="0" y="0"/>
          <a:chExt cx="0" cy="0"/>
        </a:xfrm>
      </p:grpSpPr>
      <p:pic>
        <p:nvPicPr>
          <p:cNvPr id="149" name="Google Shape;149;p76"/>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150" name="Google Shape;150;p76"/>
          <p:cNvSpPr txBox="1"/>
          <p:nvPr>
            <p:ph idx="1" type="subTitle"/>
          </p:nvPr>
        </p:nvSpPr>
        <p:spPr>
          <a:xfrm>
            <a:off x="1259300" y="1396925"/>
            <a:ext cx="2198700" cy="514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Font typeface="Bebas Neue"/>
              <a:buNone/>
              <a:defRPr sz="24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51" name="Google Shape;151;p76"/>
          <p:cNvSpPr txBox="1"/>
          <p:nvPr>
            <p:ph idx="2" type="subTitle"/>
          </p:nvPr>
        </p:nvSpPr>
        <p:spPr>
          <a:xfrm>
            <a:off x="5686000" y="2891950"/>
            <a:ext cx="2198700" cy="514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24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52" name="Google Shape;152;p76"/>
          <p:cNvSpPr txBox="1"/>
          <p:nvPr>
            <p:ph idx="3" type="subTitle"/>
          </p:nvPr>
        </p:nvSpPr>
        <p:spPr>
          <a:xfrm>
            <a:off x="1259300" y="1911575"/>
            <a:ext cx="2198700" cy="713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3" name="Google Shape;153;p76"/>
          <p:cNvSpPr txBox="1"/>
          <p:nvPr>
            <p:ph idx="4" type="subTitle"/>
          </p:nvPr>
        </p:nvSpPr>
        <p:spPr>
          <a:xfrm>
            <a:off x="5686000" y="3406600"/>
            <a:ext cx="2198700" cy="71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4" name="Google Shape;154;p7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55" name="Shape 155"/>
        <p:cNvGrpSpPr/>
        <p:nvPr/>
      </p:nvGrpSpPr>
      <p:grpSpPr>
        <a:xfrm>
          <a:off x="0" y="0"/>
          <a:ext cx="0" cy="0"/>
          <a:chOff x="0" y="0"/>
          <a:chExt cx="0" cy="0"/>
        </a:xfrm>
      </p:grpSpPr>
      <p:pic>
        <p:nvPicPr>
          <p:cNvPr id="156" name="Google Shape;156;p77"/>
          <p:cNvPicPr preferRelativeResize="0"/>
          <p:nvPr/>
        </p:nvPicPr>
        <p:blipFill rotWithShape="1">
          <a:blip r:embed="rId2">
            <a:alphaModFix amt="80000"/>
          </a:blip>
          <a:srcRect b="0" l="0" r="0" t="0"/>
          <a:stretch/>
        </p:blipFill>
        <p:spPr>
          <a:xfrm>
            <a:off x="0" y="0"/>
            <a:ext cx="9144000" cy="5143500"/>
          </a:xfrm>
          <a:prstGeom prst="rect">
            <a:avLst/>
          </a:prstGeom>
          <a:noFill/>
          <a:ln>
            <a:noFill/>
          </a:ln>
        </p:spPr>
      </p:pic>
      <p:sp>
        <p:nvSpPr>
          <p:cNvPr id="157" name="Google Shape;157;p77"/>
          <p:cNvSpPr txBox="1"/>
          <p:nvPr>
            <p:ph type="ctrTitle"/>
          </p:nvPr>
        </p:nvSpPr>
        <p:spPr>
          <a:xfrm>
            <a:off x="715100" y="619850"/>
            <a:ext cx="3335400" cy="120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5200"/>
              <a:buNone/>
              <a:defRPr sz="8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58" name="Google Shape;158;p77"/>
          <p:cNvSpPr txBox="1"/>
          <p:nvPr>
            <p:ph idx="1" type="subTitle"/>
          </p:nvPr>
        </p:nvSpPr>
        <p:spPr>
          <a:xfrm>
            <a:off x="715100" y="1849225"/>
            <a:ext cx="2784000" cy="171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59" name="Google Shape;159;p77"/>
          <p:cNvSpPr txBox="1"/>
          <p:nvPr/>
        </p:nvSpPr>
        <p:spPr>
          <a:xfrm>
            <a:off x="715100" y="3723158"/>
            <a:ext cx="3772800" cy="615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000"/>
              <a:buFont typeface="Arial"/>
              <a:buNone/>
            </a:pPr>
            <a:r>
              <a:rPr b="0" i="0" lang="en" sz="1000" u="none" cap="none" strike="noStrike">
                <a:solidFill>
                  <a:schemeClr val="dk1"/>
                </a:solidFill>
                <a:latin typeface="Nanum Gothic Coding"/>
                <a:ea typeface="Nanum Gothic Coding"/>
                <a:cs typeface="Nanum Gothic Coding"/>
                <a:sym typeface="Nanum Gothic Coding"/>
              </a:rPr>
              <a:t>CREDITS: This presentation template was created by </a:t>
            </a:r>
            <a:r>
              <a:rPr b="1" i="0" lang="en" sz="1000" u="none" cap="none" strike="noStrike">
                <a:solidFill>
                  <a:schemeClr val="dk1"/>
                </a:solidFill>
                <a:uFill>
                  <a:noFill/>
                </a:uFill>
                <a:latin typeface="Nanum Gothic Coding"/>
                <a:ea typeface="Nanum Gothic Coding"/>
                <a:cs typeface="Nanum Gothic Coding"/>
                <a:sym typeface="Nanum Gothic Coding"/>
                <a:hlinkClick r:id="rId3">
                  <a:extLst>
                    <a:ext uri="{A12FA001-AC4F-418D-AE19-62706E023703}">
                      <ahyp:hlinkClr val="tx"/>
                    </a:ext>
                  </a:extLst>
                </a:hlinkClick>
              </a:rPr>
              <a:t>Slidesgo</a:t>
            </a:r>
            <a:r>
              <a:rPr b="0" i="0" lang="en" sz="1000" u="none" cap="none" strike="noStrike">
                <a:solidFill>
                  <a:schemeClr val="dk1"/>
                </a:solidFill>
                <a:latin typeface="Nanum Gothic Coding"/>
                <a:ea typeface="Nanum Gothic Coding"/>
                <a:cs typeface="Nanum Gothic Coding"/>
                <a:sym typeface="Nanum Gothic Coding"/>
              </a:rPr>
              <a:t>, including icons by </a:t>
            </a:r>
            <a:r>
              <a:rPr b="1" i="0" lang="en" sz="1000" u="none" cap="none" strike="noStrike">
                <a:solidFill>
                  <a:schemeClr val="dk1"/>
                </a:solidFill>
                <a:uFill>
                  <a:noFill/>
                </a:uFill>
                <a:latin typeface="Nanum Gothic Coding"/>
                <a:ea typeface="Nanum Gothic Coding"/>
                <a:cs typeface="Nanum Gothic Coding"/>
                <a:sym typeface="Nanum Gothic Coding"/>
                <a:hlinkClick r:id="rId4">
                  <a:extLst>
                    <a:ext uri="{A12FA001-AC4F-418D-AE19-62706E023703}">
                      <ahyp:hlinkClr val="tx"/>
                    </a:ext>
                  </a:extLst>
                </a:hlinkClick>
              </a:rPr>
              <a:t>Flaticon</a:t>
            </a:r>
            <a:r>
              <a:rPr b="1" i="0" lang="en" sz="1000" u="none" cap="none" strike="noStrike">
                <a:solidFill>
                  <a:schemeClr val="dk1"/>
                </a:solidFill>
                <a:latin typeface="Nanum Gothic Coding"/>
                <a:ea typeface="Nanum Gothic Coding"/>
                <a:cs typeface="Nanum Gothic Coding"/>
                <a:sym typeface="Nanum Gothic Coding"/>
              </a:rPr>
              <a:t> </a:t>
            </a:r>
            <a:r>
              <a:rPr b="0" i="0" lang="en" sz="1000" u="none" cap="none" strike="noStrike">
                <a:solidFill>
                  <a:schemeClr val="dk1"/>
                </a:solidFill>
                <a:latin typeface="Nanum Gothic Coding"/>
                <a:ea typeface="Nanum Gothic Coding"/>
                <a:cs typeface="Nanum Gothic Coding"/>
                <a:sym typeface="Nanum Gothic Coding"/>
              </a:rPr>
              <a:t>and infographics &amp; images by </a:t>
            </a:r>
            <a:r>
              <a:rPr b="1" i="0" lang="en" sz="1000" u="none" cap="none" strike="noStrike">
                <a:solidFill>
                  <a:schemeClr val="dk1"/>
                </a:solidFill>
                <a:uFill>
                  <a:noFill/>
                </a:uFill>
                <a:latin typeface="Nanum Gothic Coding"/>
                <a:ea typeface="Nanum Gothic Coding"/>
                <a:cs typeface="Nanum Gothic Coding"/>
                <a:sym typeface="Nanum Gothic Coding"/>
                <a:hlinkClick r:id="rId5">
                  <a:extLst>
                    <a:ext uri="{A12FA001-AC4F-418D-AE19-62706E023703}">
                      <ahyp:hlinkClr val="tx"/>
                    </a:ext>
                  </a:extLst>
                </a:hlinkClick>
              </a:rPr>
              <a:t>Freepik</a:t>
            </a:r>
            <a:endParaRPr b="1" i="0" sz="1000" u="none" cap="none" strike="noStrike">
              <a:solidFill>
                <a:schemeClr val="dk1"/>
              </a:solidFill>
              <a:latin typeface="Nanum Gothic Coding"/>
              <a:ea typeface="Nanum Gothic Coding"/>
              <a:cs typeface="Nanum Gothic Coding"/>
              <a:sym typeface="Nanum Gothic Coding"/>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_1_1_1">
    <p:spTree>
      <p:nvGrpSpPr>
        <p:cNvPr id="160" name="Shape 160"/>
        <p:cNvGrpSpPr/>
        <p:nvPr/>
      </p:nvGrpSpPr>
      <p:grpSpPr>
        <a:xfrm>
          <a:off x="0" y="0"/>
          <a:ext cx="0" cy="0"/>
          <a:chOff x="0" y="0"/>
          <a:chExt cx="0" cy="0"/>
        </a:xfrm>
      </p:grpSpPr>
      <p:pic>
        <p:nvPicPr>
          <p:cNvPr id="161" name="Google Shape;161;p78"/>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162" name="Google Shape;162;p7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63" name="Google Shape;163;p78"/>
          <p:cNvSpPr txBox="1"/>
          <p:nvPr>
            <p:ph idx="1" type="body"/>
          </p:nvPr>
        </p:nvSpPr>
        <p:spPr>
          <a:xfrm>
            <a:off x="720000" y="965475"/>
            <a:ext cx="7704000" cy="3642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Font typeface="Nunito Light"/>
              <a:buChar char="◂"/>
              <a:defRPr/>
            </a:lvl2pPr>
            <a:lvl3pPr indent="-304800" lvl="2" marL="1371600" algn="l">
              <a:lnSpc>
                <a:spcPct val="100000"/>
              </a:lnSpc>
              <a:spcBef>
                <a:spcPts val="0"/>
              </a:spcBef>
              <a:spcAft>
                <a:spcPts val="0"/>
              </a:spcAft>
              <a:buSzPts val="1200"/>
              <a:buFont typeface="Nunito Light"/>
              <a:buChar char="◂"/>
              <a:defRPr/>
            </a:lvl3pPr>
            <a:lvl4pPr indent="-304800" lvl="3" marL="1828800" algn="l">
              <a:lnSpc>
                <a:spcPct val="100000"/>
              </a:lnSpc>
              <a:spcBef>
                <a:spcPts val="0"/>
              </a:spcBef>
              <a:spcAft>
                <a:spcPts val="0"/>
              </a:spcAft>
              <a:buSzPts val="1200"/>
              <a:buFont typeface="Nunito Light"/>
              <a:buChar char="◂"/>
              <a:defRPr/>
            </a:lvl4pPr>
            <a:lvl5pPr indent="-304800" lvl="4" marL="2286000" algn="l">
              <a:lnSpc>
                <a:spcPct val="100000"/>
              </a:lnSpc>
              <a:spcBef>
                <a:spcPts val="0"/>
              </a:spcBef>
              <a:spcAft>
                <a:spcPts val="0"/>
              </a:spcAft>
              <a:buSzPts val="1200"/>
              <a:buFont typeface="Nunito Light"/>
              <a:buChar char="○"/>
              <a:defRPr/>
            </a:lvl5pPr>
            <a:lvl6pPr indent="-304800" lvl="5" marL="2743200" algn="l">
              <a:lnSpc>
                <a:spcPct val="100000"/>
              </a:lnSpc>
              <a:spcBef>
                <a:spcPts val="0"/>
              </a:spcBef>
              <a:spcAft>
                <a:spcPts val="0"/>
              </a:spcAft>
              <a:buSzPts val="1200"/>
              <a:buFont typeface="Nunito Light"/>
              <a:buChar char="■"/>
              <a:defRPr/>
            </a:lvl6pPr>
            <a:lvl7pPr indent="-304800" lvl="6" marL="3200400" algn="l">
              <a:lnSpc>
                <a:spcPct val="100000"/>
              </a:lnSpc>
              <a:spcBef>
                <a:spcPts val="0"/>
              </a:spcBef>
              <a:spcAft>
                <a:spcPts val="0"/>
              </a:spcAft>
              <a:buSzPts val="1200"/>
              <a:buFont typeface="Nunito Light"/>
              <a:buChar char="●"/>
              <a:defRPr/>
            </a:lvl7pPr>
            <a:lvl8pPr indent="-304800" lvl="7" marL="3657600" algn="l">
              <a:lnSpc>
                <a:spcPct val="100000"/>
              </a:lnSpc>
              <a:spcBef>
                <a:spcPts val="0"/>
              </a:spcBef>
              <a:spcAft>
                <a:spcPts val="0"/>
              </a:spcAft>
              <a:buSzPts val="1200"/>
              <a:buFont typeface="Nunito Light"/>
              <a:buChar char="○"/>
              <a:defRPr/>
            </a:lvl8pPr>
            <a:lvl9pPr indent="-304800" lvl="8" marL="4114800" algn="l">
              <a:lnSpc>
                <a:spcPct val="100000"/>
              </a:lnSpc>
              <a:spcBef>
                <a:spcPts val="0"/>
              </a:spcBef>
              <a:spcAft>
                <a:spcPts val="0"/>
              </a:spcAft>
              <a:buSzPts val="1200"/>
              <a:buFont typeface="Nunito Light"/>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4" name="Shape 164"/>
        <p:cNvGrpSpPr/>
        <p:nvPr/>
      </p:nvGrpSpPr>
      <p:grpSpPr>
        <a:xfrm>
          <a:off x="0" y="0"/>
          <a:ext cx="0" cy="0"/>
          <a:chOff x="0" y="0"/>
          <a:chExt cx="0" cy="0"/>
        </a:xfrm>
      </p:grpSpPr>
      <p:pic>
        <p:nvPicPr>
          <p:cNvPr id="165" name="Google Shape;165;p79"/>
          <p:cNvPicPr preferRelativeResize="0"/>
          <p:nvPr/>
        </p:nvPicPr>
        <p:blipFill rotWithShape="1">
          <a:blip r:embed="rId2">
            <a:alphaModFix amt="80000"/>
          </a:blip>
          <a:srcRect b="0" l="0" r="0" t="0"/>
          <a:stretch/>
        </p:blipFill>
        <p:spPr>
          <a:xfrm>
            <a:off x="0" y="0"/>
            <a:ext cx="9144000" cy="5143500"/>
          </a:xfrm>
          <a:prstGeom prst="rect">
            <a:avLst/>
          </a:prstGeom>
          <a:noFill/>
          <a:ln>
            <a:noFill/>
          </a:ln>
        </p:spPr>
      </p:pic>
      <p:sp>
        <p:nvSpPr>
          <p:cNvPr id="166" name="Google Shape;166;p7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67" name="Google Shape;167;p79"/>
          <p:cNvSpPr txBox="1"/>
          <p:nvPr>
            <p:ph idx="1" type="body"/>
          </p:nvPr>
        </p:nvSpPr>
        <p:spPr>
          <a:xfrm>
            <a:off x="720000" y="965475"/>
            <a:ext cx="7242900" cy="3642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Font typeface="Nunito Light"/>
              <a:buChar char="●"/>
              <a:defRPr sz="1400"/>
            </a:lvl1pPr>
            <a:lvl2pPr indent="-304800" lvl="1" marL="914400" algn="l">
              <a:lnSpc>
                <a:spcPct val="100000"/>
              </a:lnSpc>
              <a:spcBef>
                <a:spcPts val="0"/>
              </a:spcBef>
              <a:spcAft>
                <a:spcPts val="0"/>
              </a:spcAft>
              <a:buSzPts val="1200"/>
              <a:buFont typeface="Nunito Light"/>
              <a:buChar char="◂"/>
              <a:defRPr/>
            </a:lvl2pPr>
            <a:lvl3pPr indent="-304800" lvl="2" marL="1371600" algn="l">
              <a:lnSpc>
                <a:spcPct val="100000"/>
              </a:lnSpc>
              <a:spcBef>
                <a:spcPts val="0"/>
              </a:spcBef>
              <a:spcAft>
                <a:spcPts val="0"/>
              </a:spcAft>
              <a:buSzPts val="1200"/>
              <a:buFont typeface="Nunito Light"/>
              <a:buChar char="◂"/>
              <a:defRPr/>
            </a:lvl3pPr>
            <a:lvl4pPr indent="-304800" lvl="3" marL="1828800" algn="l">
              <a:lnSpc>
                <a:spcPct val="100000"/>
              </a:lnSpc>
              <a:spcBef>
                <a:spcPts val="0"/>
              </a:spcBef>
              <a:spcAft>
                <a:spcPts val="0"/>
              </a:spcAft>
              <a:buSzPts val="1200"/>
              <a:buFont typeface="Nunito Light"/>
              <a:buChar char="◂"/>
              <a:defRPr/>
            </a:lvl4pPr>
            <a:lvl5pPr indent="-304800" lvl="4" marL="2286000" algn="l">
              <a:lnSpc>
                <a:spcPct val="100000"/>
              </a:lnSpc>
              <a:spcBef>
                <a:spcPts val="0"/>
              </a:spcBef>
              <a:spcAft>
                <a:spcPts val="0"/>
              </a:spcAft>
              <a:buSzPts val="1200"/>
              <a:buFont typeface="Nunito Light"/>
              <a:buChar char="○"/>
              <a:defRPr/>
            </a:lvl5pPr>
            <a:lvl6pPr indent="-304800" lvl="5" marL="2743200" algn="l">
              <a:lnSpc>
                <a:spcPct val="100000"/>
              </a:lnSpc>
              <a:spcBef>
                <a:spcPts val="0"/>
              </a:spcBef>
              <a:spcAft>
                <a:spcPts val="0"/>
              </a:spcAft>
              <a:buSzPts val="1200"/>
              <a:buFont typeface="Nunito Light"/>
              <a:buChar char="■"/>
              <a:defRPr/>
            </a:lvl6pPr>
            <a:lvl7pPr indent="-304800" lvl="6" marL="3200400" algn="l">
              <a:lnSpc>
                <a:spcPct val="100000"/>
              </a:lnSpc>
              <a:spcBef>
                <a:spcPts val="0"/>
              </a:spcBef>
              <a:spcAft>
                <a:spcPts val="0"/>
              </a:spcAft>
              <a:buSzPts val="1200"/>
              <a:buFont typeface="Nunito Light"/>
              <a:buChar char="●"/>
              <a:defRPr/>
            </a:lvl7pPr>
            <a:lvl8pPr indent="-304800" lvl="7" marL="3657600" algn="l">
              <a:lnSpc>
                <a:spcPct val="100000"/>
              </a:lnSpc>
              <a:spcBef>
                <a:spcPts val="0"/>
              </a:spcBef>
              <a:spcAft>
                <a:spcPts val="0"/>
              </a:spcAft>
              <a:buSzPts val="1200"/>
              <a:buFont typeface="Nunito Light"/>
              <a:buChar char="○"/>
              <a:defRPr/>
            </a:lvl8pPr>
            <a:lvl9pPr indent="-304800" lvl="8" marL="4114800" algn="l">
              <a:lnSpc>
                <a:spcPct val="100000"/>
              </a:lnSpc>
              <a:spcBef>
                <a:spcPts val="0"/>
              </a:spcBef>
              <a:spcAft>
                <a:spcPts val="0"/>
              </a:spcAft>
              <a:buSzPts val="1200"/>
              <a:buFont typeface="Nunito Light"/>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68" name="Shape 168"/>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69" name="Shape 169"/>
        <p:cNvGrpSpPr/>
        <p:nvPr/>
      </p:nvGrpSpPr>
      <p:grpSpPr>
        <a:xfrm>
          <a:off x="0" y="0"/>
          <a:ext cx="0" cy="0"/>
          <a:chOff x="0" y="0"/>
          <a:chExt cx="0" cy="0"/>
        </a:xfrm>
      </p:grpSpPr>
      <p:pic>
        <p:nvPicPr>
          <p:cNvPr id="170" name="Google Shape;170;p84"/>
          <p:cNvPicPr preferRelativeResize="0"/>
          <p:nvPr/>
        </p:nvPicPr>
        <p:blipFill rotWithShape="1">
          <a:blip r:embed="rId2">
            <a:alphaModFix amt="80000"/>
          </a:blip>
          <a:srcRect b="0" l="0" r="0" t="0"/>
          <a:stretch/>
        </p:blipFill>
        <p:spPr>
          <a:xfrm>
            <a:off x="0" y="0"/>
            <a:ext cx="9144000"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1_1_1_1_1_1">
    <p:spTree>
      <p:nvGrpSpPr>
        <p:cNvPr id="16" name="Shape 16"/>
        <p:cNvGrpSpPr/>
        <p:nvPr/>
      </p:nvGrpSpPr>
      <p:grpSpPr>
        <a:xfrm>
          <a:off x="0" y="0"/>
          <a:ext cx="0" cy="0"/>
          <a:chOff x="0" y="0"/>
          <a:chExt cx="0" cy="0"/>
        </a:xfrm>
      </p:grpSpPr>
      <p:pic>
        <p:nvPicPr>
          <p:cNvPr id="17" name="Google Shape;17;p5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8" name="Google Shape;18;p55"/>
          <p:cNvSpPr txBox="1"/>
          <p:nvPr>
            <p:ph type="title"/>
          </p:nvPr>
        </p:nvSpPr>
        <p:spPr>
          <a:xfrm>
            <a:off x="720000" y="965475"/>
            <a:ext cx="2641500" cy="1146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9" name="Google Shape;19;p55"/>
          <p:cNvSpPr txBox="1"/>
          <p:nvPr>
            <p:ph idx="1" type="subTitle"/>
          </p:nvPr>
        </p:nvSpPr>
        <p:spPr>
          <a:xfrm>
            <a:off x="720000" y="2111475"/>
            <a:ext cx="2641500" cy="234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 name="Shape 20"/>
        <p:cNvGrpSpPr/>
        <p:nvPr/>
      </p:nvGrpSpPr>
      <p:grpSpPr>
        <a:xfrm>
          <a:off x="0" y="0"/>
          <a:ext cx="0" cy="0"/>
          <a:chOff x="0" y="0"/>
          <a:chExt cx="0" cy="0"/>
        </a:xfrm>
      </p:grpSpPr>
      <p:pic>
        <p:nvPicPr>
          <p:cNvPr id="21" name="Google Shape;21;p56"/>
          <p:cNvPicPr preferRelativeResize="0"/>
          <p:nvPr/>
        </p:nvPicPr>
        <p:blipFill rotWithShape="1">
          <a:blip r:embed="rId2">
            <a:alphaModFix amt="80000"/>
          </a:blip>
          <a:srcRect b="0" l="0" r="0" t="0"/>
          <a:stretch/>
        </p:blipFill>
        <p:spPr>
          <a:xfrm>
            <a:off x="0" y="0"/>
            <a:ext cx="9144000" cy="5143500"/>
          </a:xfrm>
          <a:prstGeom prst="rect">
            <a:avLst/>
          </a:prstGeom>
          <a:noFill/>
          <a:ln>
            <a:noFill/>
          </a:ln>
        </p:spPr>
      </p:pic>
      <p:sp>
        <p:nvSpPr>
          <p:cNvPr id="22" name="Google Shape;22;p5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23" name="Shape 23"/>
        <p:cNvGrpSpPr/>
        <p:nvPr/>
      </p:nvGrpSpPr>
      <p:grpSpPr>
        <a:xfrm>
          <a:off x="0" y="0"/>
          <a:ext cx="0" cy="0"/>
          <a:chOff x="0" y="0"/>
          <a:chExt cx="0" cy="0"/>
        </a:xfrm>
      </p:grpSpPr>
      <p:pic>
        <p:nvPicPr>
          <p:cNvPr id="24" name="Google Shape;24;p5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5" name="Google Shape;25;p57"/>
          <p:cNvSpPr txBox="1"/>
          <p:nvPr>
            <p:ph type="title"/>
          </p:nvPr>
        </p:nvSpPr>
        <p:spPr>
          <a:xfrm>
            <a:off x="955675" y="1152450"/>
            <a:ext cx="570300" cy="892200"/>
          </a:xfrm>
          <a:prstGeom prst="rect">
            <a:avLst/>
          </a:prstGeom>
          <a:solidFill>
            <a:schemeClr val="lt1"/>
          </a:solidFill>
          <a:ln>
            <a:noFill/>
          </a:ln>
          <a:effectLst>
            <a:outerShdw blurRad="57150" rotWithShape="0" algn="bl" dir="1020000" dist="19050">
              <a:schemeClr val="lt1">
                <a:alpha val="49803"/>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26" name="Google Shape;26;p57"/>
          <p:cNvSpPr txBox="1"/>
          <p:nvPr>
            <p:ph idx="1" type="subTitle"/>
          </p:nvPr>
        </p:nvSpPr>
        <p:spPr>
          <a:xfrm>
            <a:off x="1629475" y="1527150"/>
            <a:ext cx="2489400" cy="51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57"/>
          <p:cNvSpPr txBox="1"/>
          <p:nvPr>
            <p:ph idx="2"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8" name="Google Shape;28;p57"/>
          <p:cNvSpPr txBox="1"/>
          <p:nvPr>
            <p:ph idx="3" type="subTitle"/>
          </p:nvPr>
        </p:nvSpPr>
        <p:spPr>
          <a:xfrm>
            <a:off x="1629475" y="1228650"/>
            <a:ext cx="2489400" cy="37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2400">
                <a:solidFill>
                  <a:schemeClr val="dk1"/>
                </a:solidFill>
                <a:latin typeface="Teko Medium"/>
                <a:ea typeface="Teko Medium"/>
                <a:cs typeface="Teko Medium"/>
                <a:sym typeface="Teko Medium"/>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9" name="Google Shape;29;p57"/>
          <p:cNvSpPr txBox="1"/>
          <p:nvPr>
            <p:ph idx="4" type="title"/>
          </p:nvPr>
        </p:nvSpPr>
        <p:spPr>
          <a:xfrm>
            <a:off x="955675" y="2392075"/>
            <a:ext cx="570300" cy="892200"/>
          </a:xfrm>
          <a:prstGeom prst="rect">
            <a:avLst/>
          </a:prstGeom>
          <a:solidFill>
            <a:schemeClr val="lt1"/>
          </a:solidFill>
          <a:ln>
            <a:noFill/>
          </a:ln>
          <a:effectLst>
            <a:outerShdw blurRad="57150" rotWithShape="0" algn="bl" dir="1020000" dist="19050">
              <a:schemeClr val="lt1">
                <a:alpha val="49803"/>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0" name="Google Shape;30;p57"/>
          <p:cNvSpPr txBox="1"/>
          <p:nvPr>
            <p:ph idx="5" type="subTitle"/>
          </p:nvPr>
        </p:nvSpPr>
        <p:spPr>
          <a:xfrm>
            <a:off x="1629475" y="2766775"/>
            <a:ext cx="2489400" cy="51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57"/>
          <p:cNvSpPr txBox="1"/>
          <p:nvPr>
            <p:ph idx="6" type="subTitle"/>
          </p:nvPr>
        </p:nvSpPr>
        <p:spPr>
          <a:xfrm>
            <a:off x="1629475" y="2468275"/>
            <a:ext cx="2489400" cy="37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2400">
                <a:solidFill>
                  <a:schemeClr val="dk1"/>
                </a:solidFill>
                <a:latin typeface="Teko Medium"/>
                <a:ea typeface="Teko Medium"/>
                <a:cs typeface="Teko Medium"/>
                <a:sym typeface="Teko Medium"/>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2" name="Google Shape;32;p57"/>
          <p:cNvSpPr txBox="1"/>
          <p:nvPr>
            <p:ph idx="7" type="title"/>
          </p:nvPr>
        </p:nvSpPr>
        <p:spPr>
          <a:xfrm>
            <a:off x="955675" y="3631700"/>
            <a:ext cx="570300" cy="892200"/>
          </a:xfrm>
          <a:prstGeom prst="rect">
            <a:avLst/>
          </a:prstGeom>
          <a:solidFill>
            <a:schemeClr val="lt1"/>
          </a:solidFill>
          <a:ln>
            <a:noFill/>
          </a:ln>
          <a:effectLst>
            <a:outerShdw blurRad="57150" rotWithShape="0" algn="bl" dir="1020000" dist="19050">
              <a:schemeClr val="lt1">
                <a:alpha val="49803"/>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3" name="Google Shape;33;p57"/>
          <p:cNvSpPr txBox="1"/>
          <p:nvPr>
            <p:ph idx="8" type="subTitle"/>
          </p:nvPr>
        </p:nvSpPr>
        <p:spPr>
          <a:xfrm>
            <a:off x="1629475" y="4006400"/>
            <a:ext cx="2489400" cy="51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57"/>
          <p:cNvSpPr txBox="1"/>
          <p:nvPr>
            <p:ph idx="9" type="subTitle"/>
          </p:nvPr>
        </p:nvSpPr>
        <p:spPr>
          <a:xfrm>
            <a:off x="1629475" y="3707900"/>
            <a:ext cx="2489400" cy="37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Bebas Neue"/>
              <a:buNone/>
              <a:defRPr sz="2400">
                <a:solidFill>
                  <a:schemeClr val="dk1"/>
                </a:solidFill>
                <a:latin typeface="Teko Medium"/>
                <a:ea typeface="Teko Medium"/>
                <a:cs typeface="Teko Medium"/>
                <a:sym typeface="Teko Medium"/>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5" name="Google Shape;35;p57"/>
          <p:cNvSpPr txBox="1"/>
          <p:nvPr>
            <p:ph idx="13" type="title"/>
          </p:nvPr>
        </p:nvSpPr>
        <p:spPr>
          <a:xfrm flipH="1">
            <a:off x="7618025" y="1152450"/>
            <a:ext cx="570300" cy="892200"/>
          </a:xfrm>
          <a:prstGeom prst="rect">
            <a:avLst/>
          </a:prstGeom>
          <a:solidFill>
            <a:schemeClr val="lt1"/>
          </a:solidFill>
          <a:ln>
            <a:noFill/>
          </a:ln>
          <a:effectLst>
            <a:outerShdw blurRad="57150" rotWithShape="0" algn="bl" dir="1020000" dist="19050">
              <a:schemeClr val="lt1">
                <a:alpha val="49803"/>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6" name="Google Shape;36;p57"/>
          <p:cNvSpPr txBox="1"/>
          <p:nvPr>
            <p:ph idx="14" type="subTitle"/>
          </p:nvPr>
        </p:nvSpPr>
        <p:spPr>
          <a:xfrm flipH="1">
            <a:off x="5025125" y="1527150"/>
            <a:ext cx="2489400" cy="517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
        <p:nvSpPr>
          <p:cNvPr id="37" name="Google Shape;37;p57"/>
          <p:cNvSpPr txBox="1"/>
          <p:nvPr>
            <p:ph idx="15" type="subTitle"/>
          </p:nvPr>
        </p:nvSpPr>
        <p:spPr>
          <a:xfrm flipH="1">
            <a:off x="5025125" y="1228650"/>
            <a:ext cx="2489400" cy="374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Font typeface="Bebas Neue"/>
              <a:buNone/>
              <a:defRPr sz="2400">
                <a:solidFill>
                  <a:schemeClr val="dk1"/>
                </a:solidFill>
                <a:latin typeface="Teko Medium"/>
                <a:ea typeface="Teko Medium"/>
                <a:cs typeface="Teko Medium"/>
                <a:sym typeface="Teko Medium"/>
              </a:defRPr>
            </a:lvl1pPr>
            <a:lvl2pPr lvl="1"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8" name="Google Shape;38;p57"/>
          <p:cNvSpPr txBox="1"/>
          <p:nvPr>
            <p:ph idx="16" type="title"/>
          </p:nvPr>
        </p:nvSpPr>
        <p:spPr>
          <a:xfrm flipH="1">
            <a:off x="7618025" y="2392075"/>
            <a:ext cx="570300" cy="892200"/>
          </a:xfrm>
          <a:prstGeom prst="rect">
            <a:avLst/>
          </a:prstGeom>
          <a:solidFill>
            <a:schemeClr val="lt1"/>
          </a:solidFill>
          <a:ln>
            <a:noFill/>
          </a:ln>
          <a:effectLst>
            <a:outerShdw blurRad="57150" rotWithShape="0" algn="bl" dir="1020000" dist="19050">
              <a:schemeClr val="lt1">
                <a:alpha val="49803"/>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9" name="Google Shape;39;p57"/>
          <p:cNvSpPr txBox="1"/>
          <p:nvPr>
            <p:ph idx="17" type="subTitle"/>
          </p:nvPr>
        </p:nvSpPr>
        <p:spPr>
          <a:xfrm flipH="1">
            <a:off x="5025125" y="2766775"/>
            <a:ext cx="2489400" cy="517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
        <p:nvSpPr>
          <p:cNvPr id="40" name="Google Shape;40;p57"/>
          <p:cNvSpPr txBox="1"/>
          <p:nvPr>
            <p:ph idx="18" type="subTitle"/>
          </p:nvPr>
        </p:nvSpPr>
        <p:spPr>
          <a:xfrm flipH="1">
            <a:off x="5025125" y="2468275"/>
            <a:ext cx="2489400" cy="374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Font typeface="Bebas Neue"/>
              <a:buNone/>
              <a:defRPr sz="2400">
                <a:solidFill>
                  <a:schemeClr val="dk1"/>
                </a:solidFill>
                <a:latin typeface="Teko Medium"/>
                <a:ea typeface="Teko Medium"/>
                <a:cs typeface="Teko Medium"/>
                <a:sym typeface="Teko Medium"/>
              </a:defRPr>
            </a:lvl1pPr>
            <a:lvl2pPr lvl="1"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1" name="Google Shape;41;p57"/>
          <p:cNvSpPr txBox="1"/>
          <p:nvPr>
            <p:ph idx="19" type="title"/>
          </p:nvPr>
        </p:nvSpPr>
        <p:spPr>
          <a:xfrm flipH="1">
            <a:off x="7618025" y="3631700"/>
            <a:ext cx="570300" cy="892200"/>
          </a:xfrm>
          <a:prstGeom prst="rect">
            <a:avLst/>
          </a:prstGeom>
          <a:solidFill>
            <a:schemeClr val="lt1"/>
          </a:solidFill>
          <a:ln>
            <a:noFill/>
          </a:ln>
          <a:effectLst>
            <a:outerShdw blurRad="57150" rotWithShape="0" algn="bl" dir="1020000" dist="19050">
              <a:schemeClr val="lt1">
                <a:alpha val="49803"/>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42" name="Google Shape;42;p57"/>
          <p:cNvSpPr txBox="1"/>
          <p:nvPr>
            <p:ph idx="20" type="subTitle"/>
          </p:nvPr>
        </p:nvSpPr>
        <p:spPr>
          <a:xfrm flipH="1">
            <a:off x="5025125" y="4006400"/>
            <a:ext cx="2489400" cy="517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
        <p:nvSpPr>
          <p:cNvPr id="43" name="Google Shape;43;p57"/>
          <p:cNvSpPr txBox="1"/>
          <p:nvPr>
            <p:ph idx="21" type="subTitle"/>
          </p:nvPr>
        </p:nvSpPr>
        <p:spPr>
          <a:xfrm flipH="1">
            <a:off x="5025125" y="3707900"/>
            <a:ext cx="2489400" cy="374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2400"/>
              <a:buFont typeface="Bebas Neue"/>
              <a:buNone/>
              <a:defRPr sz="2400">
                <a:solidFill>
                  <a:schemeClr val="dk1"/>
                </a:solidFill>
                <a:latin typeface="Teko Medium"/>
                <a:ea typeface="Teko Medium"/>
                <a:cs typeface="Teko Medium"/>
                <a:sym typeface="Teko Medium"/>
              </a:defRPr>
            </a:lvl1pPr>
            <a:lvl2pPr lvl="1"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44" name="Shape 44"/>
        <p:cNvGrpSpPr/>
        <p:nvPr/>
      </p:nvGrpSpPr>
      <p:grpSpPr>
        <a:xfrm>
          <a:off x="0" y="0"/>
          <a:ext cx="0" cy="0"/>
          <a:chOff x="0" y="0"/>
          <a:chExt cx="0" cy="0"/>
        </a:xfrm>
      </p:grpSpPr>
      <p:pic>
        <p:nvPicPr>
          <p:cNvPr id="45" name="Google Shape;45;p58"/>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6" name="Shape 46"/>
        <p:cNvGrpSpPr/>
        <p:nvPr/>
      </p:nvGrpSpPr>
      <p:grpSpPr>
        <a:xfrm>
          <a:off x="0" y="0"/>
          <a:ext cx="0" cy="0"/>
          <a:chOff x="0" y="0"/>
          <a:chExt cx="0" cy="0"/>
        </a:xfrm>
      </p:grpSpPr>
      <p:pic>
        <p:nvPicPr>
          <p:cNvPr id="47" name="Google Shape;47;p59"/>
          <p:cNvPicPr preferRelativeResize="0"/>
          <p:nvPr/>
        </p:nvPicPr>
        <p:blipFill rotWithShape="1">
          <a:blip r:embed="rId2">
            <a:alphaModFix amt="80000"/>
          </a:blip>
          <a:srcRect b="0" l="0" r="0" t="0"/>
          <a:stretch/>
        </p:blipFill>
        <p:spPr>
          <a:xfrm>
            <a:off x="0" y="0"/>
            <a:ext cx="9144000" cy="5143500"/>
          </a:xfrm>
          <a:prstGeom prst="rect">
            <a:avLst/>
          </a:prstGeom>
          <a:noFill/>
          <a:ln>
            <a:noFill/>
          </a:ln>
        </p:spPr>
      </p:pic>
      <p:sp>
        <p:nvSpPr>
          <p:cNvPr id="48" name="Google Shape;48;p59"/>
          <p:cNvSpPr txBox="1"/>
          <p:nvPr>
            <p:ph type="title"/>
          </p:nvPr>
        </p:nvSpPr>
        <p:spPr>
          <a:xfrm>
            <a:off x="837175" y="2235000"/>
            <a:ext cx="43602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5000">
                <a:latin typeface="Teko Medium"/>
                <a:ea typeface="Teko Medium"/>
                <a:cs typeface="Teko Medium"/>
                <a:sym typeface="Teko Medium"/>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9" name="Google Shape;49;p59"/>
          <p:cNvSpPr txBox="1"/>
          <p:nvPr>
            <p:ph idx="2" type="title"/>
          </p:nvPr>
        </p:nvSpPr>
        <p:spPr>
          <a:xfrm>
            <a:off x="2073475" y="1337825"/>
            <a:ext cx="1887600" cy="841800"/>
          </a:xfrm>
          <a:prstGeom prst="rect">
            <a:avLst/>
          </a:prstGeom>
          <a:solidFill>
            <a:schemeClr val="lt1"/>
          </a:solidFill>
          <a:ln>
            <a:noFill/>
          </a:ln>
          <a:effectLst>
            <a:outerShdw blurRad="57150" rotWithShape="0" algn="bl" dir="1200000" dist="38100">
              <a:schemeClr val="lt1">
                <a:alpha val="49803"/>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100">
                <a:latin typeface="Teko Medium"/>
                <a:ea typeface="Teko Medium"/>
                <a:cs typeface="Teko Medium"/>
                <a:sym typeface="Teko Medium"/>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50" name="Google Shape;50;p59"/>
          <p:cNvSpPr txBox="1"/>
          <p:nvPr>
            <p:ph idx="1" type="subTitle"/>
          </p:nvPr>
        </p:nvSpPr>
        <p:spPr>
          <a:xfrm>
            <a:off x="1377025" y="3132175"/>
            <a:ext cx="3280500" cy="654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1" name="Shape 51"/>
        <p:cNvGrpSpPr/>
        <p:nvPr/>
      </p:nvGrpSpPr>
      <p:grpSpPr>
        <a:xfrm>
          <a:off x="0" y="0"/>
          <a:ext cx="0" cy="0"/>
          <a:chOff x="0" y="0"/>
          <a:chExt cx="0" cy="0"/>
        </a:xfrm>
      </p:grpSpPr>
      <p:pic>
        <p:nvPicPr>
          <p:cNvPr id="52" name="Google Shape;52;p60"/>
          <p:cNvPicPr preferRelativeResize="0"/>
          <p:nvPr/>
        </p:nvPicPr>
        <p:blipFill rotWithShape="1">
          <a:blip r:embed="rId2">
            <a:alphaModFix amt="90000"/>
          </a:blip>
          <a:srcRect b="0" l="0" r="0" t="0"/>
          <a:stretch/>
        </p:blipFill>
        <p:spPr>
          <a:xfrm>
            <a:off x="0" y="0"/>
            <a:ext cx="9144000" cy="5143500"/>
          </a:xfrm>
          <a:prstGeom prst="rect">
            <a:avLst/>
          </a:prstGeom>
          <a:noFill/>
          <a:ln>
            <a:noFill/>
          </a:ln>
        </p:spPr>
      </p:pic>
      <p:sp>
        <p:nvSpPr>
          <p:cNvPr id="53" name="Google Shape;53;p60"/>
          <p:cNvSpPr txBox="1"/>
          <p:nvPr>
            <p:ph type="title"/>
          </p:nvPr>
        </p:nvSpPr>
        <p:spPr>
          <a:xfrm>
            <a:off x="720000" y="445025"/>
            <a:ext cx="2868300" cy="118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4" name="Google Shape;54;p60"/>
          <p:cNvSpPr txBox="1"/>
          <p:nvPr>
            <p:ph idx="1" type="body"/>
          </p:nvPr>
        </p:nvSpPr>
        <p:spPr>
          <a:xfrm>
            <a:off x="720000" y="1628225"/>
            <a:ext cx="3852000" cy="294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55" name="Shape 55"/>
        <p:cNvGrpSpPr/>
        <p:nvPr/>
      </p:nvGrpSpPr>
      <p:grpSpPr>
        <a:xfrm>
          <a:off x="0" y="0"/>
          <a:ext cx="0" cy="0"/>
          <a:chOff x="0" y="0"/>
          <a:chExt cx="0" cy="0"/>
        </a:xfrm>
      </p:grpSpPr>
      <p:pic>
        <p:nvPicPr>
          <p:cNvPr id="56" name="Google Shape;56;p61"/>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57" name="Google Shape;57;p61"/>
          <p:cNvSpPr txBox="1"/>
          <p:nvPr>
            <p:ph idx="1" type="subTitle"/>
          </p:nvPr>
        </p:nvSpPr>
        <p:spPr>
          <a:xfrm>
            <a:off x="720000" y="2405313"/>
            <a:ext cx="2336400" cy="563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4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8" name="Google Shape;58;p61"/>
          <p:cNvSpPr txBox="1"/>
          <p:nvPr>
            <p:ph idx="2" type="subTitle"/>
          </p:nvPr>
        </p:nvSpPr>
        <p:spPr>
          <a:xfrm>
            <a:off x="720000" y="3009867"/>
            <a:ext cx="2336400" cy="1155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9" name="Google Shape;59;p61"/>
          <p:cNvSpPr txBox="1"/>
          <p:nvPr>
            <p:ph idx="3" type="subTitle"/>
          </p:nvPr>
        </p:nvSpPr>
        <p:spPr>
          <a:xfrm>
            <a:off x="3403800" y="3009867"/>
            <a:ext cx="2336400" cy="1155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0" name="Google Shape;60;p61"/>
          <p:cNvSpPr txBox="1"/>
          <p:nvPr>
            <p:ph idx="4" type="subTitle"/>
          </p:nvPr>
        </p:nvSpPr>
        <p:spPr>
          <a:xfrm>
            <a:off x="6087600" y="3009867"/>
            <a:ext cx="2336400" cy="1155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1" name="Google Shape;61;p6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atin typeface="Teko Medium"/>
                <a:ea typeface="Teko Medium"/>
                <a:cs typeface="Teko Medium"/>
                <a:sym typeface="Teko Medium"/>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62" name="Google Shape;62;p61"/>
          <p:cNvSpPr txBox="1"/>
          <p:nvPr>
            <p:ph idx="5" type="subTitle"/>
          </p:nvPr>
        </p:nvSpPr>
        <p:spPr>
          <a:xfrm>
            <a:off x="3403800" y="2405313"/>
            <a:ext cx="2336400" cy="563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4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3" name="Google Shape;63;p61"/>
          <p:cNvSpPr txBox="1"/>
          <p:nvPr>
            <p:ph idx="6" type="subTitle"/>
          </p:nvPr>
        </p:nvSpPr>
        <p:spPr>
          <a:xfrm>
            <a:off x="6087600" y="2405313"/>
            <a:ext cx="2336400" cy="563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400">
                <a:solidFill>
                  <a:schemeClr val="dk1"/>
                </a:solidFill>
                <a:latin typeface="Teko Medium"/>
                <a:ea typeface="Teko Medium"/>
                <a:cs typeface="Teko Medium"/>
                <a:sym typeface="Teko Medium"/>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500"/>
              <a:buFont typeface="Teko Medium"/>
              <a:buNone/>
              <a:defRPr b="0" i="0" sz="3500" u="none" cap="none" strike="noStrike">
                <a:solidFill>
                  <a:schemeClr val="dk1"/>
                </a:solidFill>
                <a:latin typeface="Teko Medium"/>
                <a:ea typeface="Teko Medium"/>
                <a:cs typeface="Teko Medium"/>
                <a:sym typeface="Teko Medium"/>
              </a:defRPr>
            </a:lvl1pPr>
            <a:lvl2pPr lvl="1" marR="0" rtl="0" algn="l">
              <a:lnSpc>
                <a:spcPct val="100000"/>
              </a:lnSpc>
              <a:spcBef>
                <a:spcPts val="0"/>
              </a:spcBef>
              <a:spcAft>
                <a:spcPts val="0"/>
              </a:spcAft>
              <a:buClr>
                <a:schemeClr val="dk1"/>
              </a:buClr>
              <a:buSzPts val="3500"/>
              <a:buFont typeface="Teko Medium"/>
              <a:buNone/>
              <a:defRPr b="0" i="0" sz="3500" u="none" cap="none" strike="noStrike">
                <a:solidFill>
                  <a:schemeClr val="dk1"/>
                </a:solidFill>
                <a:latin typeface="Teko Medium"/>
                <a:ea typeface="Teko Medium"/>
                <a:cs typeface="Teko Medium"/>
                <a:sym typeface="Teko Medium"/>
              </a:defRPr>
            </a:lvl2pPr>
            <a:lvl3pPr lvl="2" marR="0" rtl="0" algn="l">
              <a:lnSpc>
                <a:spcPct val="100000"/>
              </a:lnSpc>
              <a:spcBef>
                <a:spcPts val="0"/>
              </a:spcBef>
              <a:spcAft>
                <a:spcPts val="0"/>
              </a:spcAft>
              <a:buClr>
                <a:schemeClr val="dk1"/>
              </a:buClr>
              <a:buSzPts val="3500"/>
              <a:buFont typeface="Teko Medium"/>
              <a:buNone/>
              <a:defRPr b="0" i="0" sz="3500" u="none" cap="none" strike="noStrike">
                <a:solidFill>
                  <a:schemeClr val="dk1"/>
                </a:solidFill>
                <a:latin typeface="Teko Medium"/>
                <a:ea typeface="Teko Medium"/>
                <a:cs typeface="Teko Medium"/>
                <a:sym typeface="Teko Medium"/>
              </a:defRPr>
            </a:lvl3pPr>
            <a:lvl4pPr lvl="3" marR="0" rtl="0" algn="l">
              <a:lnSpc>
                <a:spcPct val="100000"/>
              </a:lnSpc>
              <a:spcBef>
                <a:spcPts val="0"/>
              </a:spcBef>
              <a:spcAft>
                <a:spcPts val="0"/>
              </a:spcAft>
              <a:buClr>
                <a:schemeClr val="dk1"/>
              </a:buClr>
              <a:buSzPts val="3500"/>
              <a:buFont typeface="Teko Medium"/>
              <a:buNone/>
              <a:defRPr b="0" i="0" sz="3500" u="none" cap="none" strike="noStrike">
                <a:solidFill>
                  <a:schemeClr val="dk1"/>
                </a:solidFill>
                <a:latin typeface="Teko Medium"/>
                <a:ea typeface="Teko Medium"/>
                <a:cs typeface="Teko Medium"/>
                <a:sym typeface="Teko Medium"/>
              </a:defRPr>
            </a:lvl4pPr>
            <a:lvl5pPr lvl="4" marR="0" rtl="0" algn="l">
              <a:lnSpc>
                <a:spcPct val="100000"/>
              </a:lnSpc>
              <a:spcBef>
                <a:spcPts val="0"/>
              </a:spcBef>
              <a:spcAft>
                <a:spcPts val="0"/>
              </a:spcAft>
              <a:buClr>
                <a:schemeClr val="dk1"/>
              </a:buClr>
              <a:buSzPts val="3500"/>
              <a:buFont typeface="Teko Medium"/>
              <a:buNone/>
              <a:defRPr b="0" i="0" sz="3500" u="none" cap="none" strike="noStrike">
                <a:solidFill>
                  <a:schemeClr val="dk1"/>
                </a:solidFill>
                <a:latin typeface="Teko Medium"/>
                <a:ea typeface="Teko Medium"/>
                <a:cs typeface="Teko Medium"/>
                <a:sym typeface="Teko Medium"/>
              </a:defRPr>
            </a:lvl5pPr>
            <a:lvl6pPr lvl="5" marR="0" rtl="0" algn="l">
              <a:lnSpc>
                <a:spcPct val="100000"/>
              </a:lnSpc>
              <a:spcBef>
                <a:spcPts val="0"/>
              </a:spcBef>
              <a:spcAft>
                <a:spcPts val="0"/>
              </a:spcAft>
              <a:buClr>
                <a:schemeClr val="dk1"/>
              </a:buClr>
              <a:buSzPts val="3500"/>
              <a:buFont typeface="Teko Medium"/>
              <a:buNone/>
              <a:defRPr b="0" i="0" sz="3500" u="none" cap="none" strike="noStrike">
                <a:solidFill>
                  <a:schemeClr val="dk1"/>
                </a:solidFill>
                <a:latin typeface="Teko Medium"/>
                <a:ea typeface="Teko Medium"/>
                <a:cs typeface="Teko Medium"/>
                <a:sym typeface="Teko Medium"/>
              </a:defRPr>
            </a:lvl6pPr>
            <a:lvl7pPr lvl="6" marR="0" rtl="0" algn="l">
              <a:lnSpc>
                <a:spcPct val="100000"/>
              </a:lnSpc>
              <a:spcBef>
                <a:spcPts val="0"/>
              </a:spcBef>
              <a:spcAft>
                <a:spcPts val="0"/>
              </a:spcAft>
              <a:buClr>
                <a:schemeClr val="dk1"/>
              </a:buClr>
              <a:buSzPts val="3500"/>
              <a:buFont typeface="Teko Medium"/>
              <a:buNone/>
              <a:defRPr b="0" i="0" sz="3500" u="none" cap="none" strike="noStrike">
                <a:solidFill>
                  <a:schemeClr val="dk1"/>
                </a:solidFill>
                <a:latin typeface="Teko Medium"/>
                <a:ea typeface="Teko Medium"/>
                <a:cs typeface="Teko Medium"/>
                <a:sym typeface="Teko Medium"/>
              </a:defRPr>
            </a:lvl7pPr>
            <a:lvl8pPr lvl="7" marR="0" rtl="0" algn="l">
              <a:lnSpc>
                <a:spcPct val="100000"/>
              </a:lnSpc>
              <a:spcBef>
                <a:spcPts val="0"/>
              </a:spcBef>
              <a:spcAft>
                <a:spcPts val="0"/>
              </a:spcAft>
              <a:buClr>
                <a:schemeClr val="dk1"/>
              </a:buClr>
              <a:buSzPts val="3500"/>
              <a:buFont typeface="Teko Medium"/>
              <a:buNone/>
              <a:defRPr b="0" i="0" sz="3500" u="none" cap="none" strike="noStrike">
                <a:solidFill>
                  <a:schemeClr val="dk1"/>
                </a:solidFill>
                <a:latin typeface="Teko Medium"/>
                <a:ea typeface="Teko Medium"/>
                <a:cs typeface="Teko Medium"/>
                <a:sym typeface="Teko Medium"/>
              </a:defRPr>
            </a:lvl8pPr>
            <a:lvl9pPr lvl="8" marR="0" rtl="0" algn="l">
              <a:lnSpc>
                <a:spcPct val="100000"/>
              </a:lnSpc>
              <a:spcBef>
                <a:spcPts val="0"/>
              </a:spcBef>
              <a:spcAft>
                <a:spcPts val="0"/>
              </a:spcAft>
              <a:buClr>
                <a:schemeClr val="dk1"/>
              </a:buClr>
              <a:buSzPts val="3500"/>
              <a:buFont typeface="Teko Medium"/>
              <a:buNone/>
              <a:defRPr b="0" i="0" sz="3500" u="none" cap="none" strike="noStrike">
                <a:solidFill>
                  <a:schemeClr val="dk1"/>
                </a:solidFill>
                <a:latin typeface="Teko Medium"/>
                <a:ea typeface="Teko Medium"/>
                <a:cs typeface="Teko Medium"/>
                <a:sym typeface="Teko Medium"/>
              </a:defRPr>
            </a:lvl9pPr>
          </a:lstStyle>
          <a:p/>
        </p:txBody>
      </p:sp>
      <p:sp>
        <p:nvSpPr>
          <p:cNvPr id="7" name="Google Shape;7;p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Nanum Gothic Coding"/>
              <a:buChar char="●"/>
              <a:defRPr b="0" i="0" sz="1400" u="none" cap="none" strike="noStrike">
                <a:solidFill>
                  <a:schemeClr val="dk1"/>
                </a:solidFill>
                <a:latin typeface="Nanum Gothic Coding"/>
                <a:ea typeface="Nanum Gothic Coding"/>
                <a:cs typeface="Nanum Gothic Coding"/>
                <a:sym typeface="Nanum Gothic Coding"/>
              </a:defRPr>
            </a:lvl1pPr>
            <a:lvl2pPr indent="-317500" lvl="1" marL="914400" marR="0" rtl="0" algn="l">
              <a:lnSpc>
                <a:spcPct val="100000"/>
              </a:lnSpc>
              <a:spcBef>
                <a:spcPts val="0"/>
              </a:spcBef>
              <a:spcAft>
                <a:spcPts val="0"/>
              </a:spcAft>
              <a:buClr>
                <a:schemeClr val="dk1"/>
              </a:buClr>
              <a:buSzPts val="1400"/>
              <a:buFont typeface="Nanum Gothic Coding"/>
              <a:buChar char="○"/>
              <a:defRPr b="0" i="0" sz="1400" u="none" cap="none" strike="noStrike">
                <a:solidFill>
                  <a:schemeClr val="dk1"/>
                </a:solidFill>
                <a:latin typeface="Nanum Gothic Coding"/>
                <a:ea typeface="Nanum Gothic Coding"/>
                <a:cs typeface="Nanum Gothic Coding"/>
                <a:sym typeface="Nanum Gothic Coding"/>
              </a:defRPr>
            </a:lvl2pPr>
            <a:lvl3pPr indent="-317500" lvl="2" marL="1371600" marR="0" rtl="0" algn="l">
              <a:lnSpc>
                <a:spcPct val="100000"/>
              </a:lnSpc>
              <a:spcBef>
                <a:spcPts val="0"/>
              </a:spcBef>
              <a:spcAft>
                <a:spcPts val="0"/>
              </a:spcAft>
              <a:buClr>
                <a:schemeClr val="dk1"/>
              </a:buClr>
              <a:buSzPts val="1400"/>
              <a:buFont typeface="Nanum Gothic Coding"/>
              <a:buChar char="■"/>
              <a:defRPr b="0" i="0" sz="1400" u="none" cap="none" strike="noStrike">
                <a:solidFill>
                  <a:schemeClr val="dk1"/>
                </a:solidFill>
                <a:latin typeface="Nanum Gothic Coding"/>
                <a:ea typeface="Nanum Gothic Coding"/>
                <a:cs typeface="Nanum Gothic Coding"/>
                <a:sym typeface="Nanum Gothic Coding"/>
              </a:defRPr>
            </a:lvl3pPr>
            <a:lvl4pPr indent="-317500" lvl="3" marL="1828800" marR="0" rtl="0" algn="l">
              <a:lnSpc>
                <a:spcPct val="100000"/>
              </a:lnSpc>
              <a:spcBef>
                <a:spcPts val="0"/>
              </a:spcBef>
              <a:spcAft>
                <a:spcPts val="0"/>
              </a:spcAft>
              <a:buClr>
                <a:schemeClr val="dk1"/>
              </a:buClr>
              <a:buSzPts val="1400"/>
              <a:buFont typeface="Nanum Gothic Coding"/>
              <a:buChar char="●"/>
              <a:defRPr b="0" i="0" sz="1400" u="none" cap="none" strike="noStrike">
                <a:solidFill>
                  <a:schemeClr val="dk1"/>
                </a:solidFill>
                <a:latin typeface="Nanum Gothic Coding"/>
                <a:ea typeface="Nanum Gothic Coding"/>
                <a:cs typeface="Nanum Gothic Coding"/>
                <a:sym typeface="Nanum Gothic Coding"/>
              </a:defRPr>
            </a:lvl4pPr>
            <a:lvl5pPr indent="-317500" lvl="4" marL="2286000" marR="0" rtl="0" algn="l">
              <a:lnSpc>
                <a:spcPct val="100000"/>
              </a:lnSpc>
              <a:spcBef>
                <a:spcPts val="0"/>
              </a:spcBef>
              <a:spcAft>
                <a:spcPts val="0"/>
              </a:spcAft>
              <a:buClr>
                <a:schemeClr val="dk1"/>
              </a:buClr>
              <a:buSzPts val="1400"/>
              <a:buFont typeface="Nanum Gothic Coding"/>
              <a:buChar char="○"/>
              <a:defRPr b="0" i="0" sz="1400" u="none" cap="none" strike="noStrike">
                <a:solidFill>
                  <a:schemeClr val="dk1"/>
                </a:solidFill>
                <a:latin typeface="Nanum Gothic Coding"/>
                <a:ea typeface="Nanum Gothic Coding"/>
                <a:cs typeface="Nanum Gothic Coding"/>
                <a:sym typeface="Nanum Gothic Coding"/>
              </a:defRPr>
            </a:lvl5pPr>
            <a:lvl6pPr indent="-317500" lvl="5" marL="2743200" marR="0" rtl="0" algn="l">
              <a:lnSpc>
                <a:spcPct val="100000"/>
              </a:lnSpc>
              <a:spcBef>
                <a:spcPts val="0"/>
              </a:spcBef>
              <a:spcAft>
                <a:spcPts val="0"/>
              </a:spcAft>
              <a:buClr>
                <a:schemeClr val="dk1"/>
              </a:buClr>
              <a:buSzPts val="1400"/>
              <a:buFont typeface="Nanum Gothic Coding"/>
              <a:buChar char="■"/>
              <a:defRPr b="0" i="0" sz="1400" u="none" cap="none" strike="noStrike">
                <a:solidFill>
                  <a:schemeClr val="dk1"/>
                </a:solidFill>
                <a:latin typeface="Nanum Gothic Coding"/>
                <a:ea typeface="Nanum Gothic Coding"/>
                <a:cs typeface="Nanum Gothic Coding"/>
                <a:sym typeface="Nanum Gothic Coding"/>
              </a:defRPr>
            </a:lvl6pPr>
            <a:lvl7pPr indent="-317500" lvl="6" marL="3200400" marR="0" rtl="0" algn="l">
              <a:lnSpc>
                <a:spcPct val="100000"/>
              </a:lnSpc>
              <a:spcBef>
                <a:spcPts val="0"/>
              </a:spcBef>
              <a:spcAft>
                <a:spcPts val="0"/>
              </a:spcAft>
              <a:buClr>
                <a:schemeClr val="dk1"/>
              </a:buClr>
              <a:buSzPts val="1400"/>
              <a:buFont typeface="Nanum Gothic Coding"/>
              <a:buChar char="●"/>
              <a:defRPr b="0" i="0" sz="1400" u="none" cap="none" strike="noStrike">
                <a:solidFill>
                  <a:schemeClr val="dk1"/>
                </a:solidFill>
                <a:latin typeface="Nanum Gothic Coding"/>
                <a:ea typeface="Nanum Gothic Coding"/>
                <a:cs typeface="Nanum Gothic Coding"/>
                <a:sym typeface="Nanum Gothic Coding"/>
              </a:defRPr>
            </a:lvl7pPr>
            <a:lvl8pPr indent="-317500" lvl="7" marL="3657600" marR="0" rtl="0" algn="l">
              <a:lnSpc>
                <a:spcPct val="100000"/>
              </a:lnSpc>
              <a:spcBef>
                <a:spcPts val="0"/>
              </a:spcBef>
              <a:spcAft>
                <a:spcPts val="0"/>
              </a:spcAft>
              <a:buClr>
                <a:schemeClr val="dk1"/>
              </a:buClr>
              <a:buSzPts val="1400"/>
              <a:buFont typeface="Nanum Gothic Coding"/>
              <a:buChar char="○"/>
              <a:defRPr b="0" i="0" sz="1400" u="none" cap="none" strike="noStrike">
                <a:solidFill>
                  <a:schemeClr val="dk1"/>
                </a:solidFill>
                <a:latin typeface="Nanum Gothic Coding"/>
                <a:ea typeface="Nanum Gothic Coding"/>
                <a:cs typeface="Nanum Gothic Coding"/>
                <a:sym typeface="Nanum Gothic Coding"/>
              </a:defRPr>
            </a:lvl8pPr>
            <a:lvl9pPr indent="-317500" lvl="8" marL="4114800" marR="0" rtl="0" algn="l">
              <a:lnSpc>
                <a:spcPct val="100000"/>
              </a:lnSpc>
              <a:spcBef>
                <a:spcPts val="0"/>
              </a:spcBef>
              <a:spcAft>
                <a:spcPts val="0"/>
              </a:spcAft>
              <a:buClr>
                <a:schemeClr val="dk1"/>
              </a:buClr>
              <a:buSzPts val="1400"/>
              <a:buFont typeface="Nanum Gothic Coding"/>
              <a:buChar char="■"/>
              <a:defRPr b="0" i="0" sz="1400" u="none" cap="none" strike="noStrike">
                <a:solidFill>
                  <a:schemeClr val="dk1"/>
                </a:solidFill>
                <a:latin typeface="Nanum Gothic Coding"/>
                <a:ea typeface="Nanum Gothic Coding"/>
                <a:cs typeface="Nanum Gothic Coding"/>
                <a:sym typeface="Nanum Gothic Coding"/>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image" Target="../media/image25.png"/><Relationship Id="rId6"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9.jp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30.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
          <p:cNvSpPr txBox="1"/>
          <p:nvPr>
            <p:ph type="ctrTitle"/>
          </p:nvPr>
        </p:nvSpPr>
        <p:spPr>
          <a:xfrm>
            <a:off x="3369400" y="1134700"/>
            <a:ext cx="5587856" cy="21804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SzPts val="5200"/>
              <a:buNone/>
            </a:pPr>
            <a:r>
              <a:rPr lang="en" sz="7200"/>
              <a:t>Sarcasm Detection</a:t>
            </a:r>
            <a:br>
              <a:rPr lang="en" sz="7200"/>
            </a:br>
            <a:r>
              <a:rPr lang="en" sz="7200"/>
              <a:t>NLP</a:t>
            </a:r>
            <a:endParaRPr sz="7200"/>
          </a:p>
        </p:txBody>
      </p:sp>
      <p:sp>
        <p:nvSpPr>
          <p:cNvPr id="176" name="Google Shape;176;p1"/>
          <p:cNvSpPr txBox="1"/>
          <p:nvPr>
            <p:ph idx="1" type="subTitle"/>
          </p:nvPr>
        </p:nvSpPr>
        <p:spPr>
          <a:xfrm>
            <a:off x="3369400" y="3687675"/>
            <a:ext cx="5059500" cy="409500"/>
          </a:xfrm>
          <a:prstGeom prst="rect">
            <a:avLst/>
          </a:prstGeom>
          <a:solidFill>
            <a:srgbClr val="E69138"/>
          </a:solidFill>
          <a:ln cap="flat" cmpd="sng" w="9525">
            <a:solidFill>
              <a:schemeClr val="lt1"/>
            </a:solidFill>
            <a:prstDash val="solid"/>
            <a:round/>
            <a:headEnd len="sm" w="sm" type="none"/>
            <a:tailEnd len="sm" w="sm" type="none"/>
          </a:ln>
          <a:effectLst>
            <a:outerShdw blurRad="114300" rotWithShape="0" algn="bl" dir="540000" dist="19050">
              <a:srgbClr val="E69138">
                <a:alpha val="49803"/>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Bryan Dunleavy &amp; Tahora Husaini</a:t>
            </a:r>
            <a:endParaRPr/>
          </a:p>
        </p:txBody>
      </p:sp>
      <p:pic>
        <p:nvPicPr>
          <p:cNvPr id="177" name="Google Shape;177;p1"/>
          <p:cNvPicPr preferRelativeResize="0"/>
          <p:nvPr/>
        </p:nvPicPr>
        <p:blipFill rotWithShape="1">
          <a:blip r:embed="rId3">
            <a:alphaModFix/>
          </a:blip>
          <a:srcRect b="0" l="0" r="60176" t="0"/>
          <a:stretch/>
        </p:blipFill>
        <p:spPr>
          <a:xfrm>
            <a:off x="-205875" y="69408"/>
            <a:ext cx="3641477" cy="5143500"/>
          </a:xfrm>
          <a:prstGeom prst="rect">
            <a:avLst/>
          </a:prstGeom>
          <a:noFill/>
          <a:ln>
            <a:noFill/>
          </a:ln>
        </p:spPr>
      </p:pic>
      <p:pic>
        <p:nvPicPr>
          <p:cNvPr id="178" name="Google Shape;178;p1"/>
          <p:cNvPicPr preferRelativeResize="0"/>
          <p:nvPr/>
        </p:nvPicPr>
        <p:blipFill>
          <a:blip r:embed="rId4">
            <a:alphaModFix/>
          </a:blip>
          <a:stretch>
            <a:fillRect/>
          </a:stretch>
        </p:blipFill>
        <p:spPr>
          <a:xfrm>
            <a:off x="-205875" y="1052000"/>
            <a:ext cx="4018424" cy="2455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11"/>
          <p:cNvSpPr txBox="1"/>
          <p:nvPr>
            <p:ph idx="1" type="subTitle"/>
          </p:nvPr>
        </p:nvSpPr>
        <p:spPr>
          <a:xfrm>
            <a:off x="367250" y="1156850"/>
            <a:ext cx="3167700" cy="2723100"/>
          </a:xfrm>
          <a:prstGeom prst="rect">
            <a:avLst/>
          </a:prstGeom>
          <a:noFill/>
          <a:ln>
            <a:noFill/>
          </a:ln>
        </p:spPr>
        <p:txBody>
          <a:bodyPr anchorCtr="0" anchor="t" bIns="91425" lIns="91425" spcFirstLastPara="1" rIns="91425" wrap="square" tIns="91425">
            <a:noAutofit/>
          </a:bodyPr>
          <a:lstStyle/>
          <a:p>
            <a:pPr indent="-292100" lvl="0" marL="285750" rtl="0" algn="l">
              <a:lnSpc>
                <a:spcPct val="100000"/>
              </a:lnSpc>
              <a:spcBef>
                <a:spcPts val="0"/>
              </a:spcBef>
              <a:spcAft>
                <a:spcPts val="0"/>
              </a:spcAft>
              <a:buSzPts val="1500"/>
              <a:buFont typeface="Noto Sans Symbols"/>
              <a:buChar char="⮚"/>
            </a:pPr>
            <a:r>
              <a:rPr lang="en" sz="1500"/>
              <a:t>BERT was listed in 2018 as one of the most important milestones in transfer learning history.</a:t>
            </a:r>
            <a:endParaRPr sz="1500"/>
          </a:p>
          <a:p>
            <a:pPr indent="0" lvl="0" marL="457200" rtl="0" algn="l">
              <a:lnSpc>
                <a:spcPct val="100000"/>
              </a:lnSpc>
              <a:spcBef>
                <a:spcPts val="0"/>
              </a:spcBef>
              <a:spcAft>
                <a:spcPts val="0"/>
              </a:spcAft>
              <a:buNone/>
            </a:pPr>
            <a:r>
              <a:t/>
            </a:r>
            <a:endParaRPr sz="1500"/>
          </a:p>
          <a:p>
            <a:pPr indent="-292100" lvl="0" marL="285750" rtl="0" algn="l">
              <a:lnSpc>
                <a:spcPct val="100000"/>
              </a:lnSpc>
              <a:spcBef>
                <a:spcPts val="0"/>
              </a:spcBef>
              <a:spcAft>
                <a:spcPts val="0"/>
              </a:spcAft>
              <a:buSzPts val="1500"/>
              <a:buFont typeface="Noto Sans Symbols"/>
              <a:buChar char="⮚"/>
            </a:pPr>
            <a:r>
              <a:rPr lang="en" sz="1500"/>
              <a:t>Bidirectional</a:t>
            </a:r>
            <a:endParaRPr sz="1500"/>
          </a:p>
          <a:p>
            <a:pPr indent="0" lvl="0" marL="457200" rtl="0" algn="l">
              <a:lnSpc>
                <a:spcPct val="100000"/>
              </a:lnSpc>
              <a:spcBef>
                <a:spcPts val="0"/>
              </a:spcBef>
              <a:spcAft>
                <a:spcPts val="0"/>
              </a:spcAft>
              <a:buNone/>
            </a:pPr>
            <a:r>
              <a:t/>
            </a:r>
            <a:endParaRPr sz="1500"/>
          </a:p>
          <a:p>
            <a:pPr indent="-292100" lvl="0" marL="285750" rtl="0" algn="l">
              <a:lnSpc>
                <a:spcPct val="100000"/>
              </a:lnSpc>
              <a:spcBef>
                <a:spcPts val="0"/>
              </a:spcBef>
              <a:spcAft>
                <a:spcPts val="0"/>
              </a:spcAft>
              <a:buSzPts val="1500"/>
              <a:buChar char="⮚"/>
            </a:pPr>
            <a:r>
              <a:rPr lang="en" sz="1500"/>
              <a:t>C</a:t>
            </a:r>
            <a:r>
              <a:rPr lang="en" sz="1500"/>
              <a:t>ontext_aware word embeddings help it understand nuanced meanings</a:t>
            </a:r>
            <a:endParaRPr sz="1500"/>
          </a:p>
          <a:p>
            <a:pPr indent="0" lvl="0" marL="457200" rtl="0" algn="l">
              <a:lnSpc>
                <a:spcPct val="100000"/>
              </a:lnSpc>
              <a:spcBef>
                <a:spcPts val="0"/>
              </a:spcBef>
              <a:spcAft>
                <a:spcPts val="0"/>
              </a:spcAft>
              <a:buNone/>
            </a:pPr>
            <a:r>
              <a:rPr lang="en" sz="1500"/>
              <a:t> </a:t>
            </a:r>
            <a:endParaRPr sz="1500"/>
          </a:p>
          <a:p>
            <a:pPr indent="-292100" lvl="0" marL="285750" rtl="0" algn="l">
              <a:lnSpc>
                <a:spcPct val="100000"/>
              </a:lnSpc>
              <a:spcBef>
                <a:spcPts val="0"/>
              </a:spcBef>
              <a:spcAft>
                <a:spcPts val="0"/>
              </a:spcAft>
              <a:buSzPts val="1500"/>
              <a:buFont typeface="Noto Sans Symbols"/>
              <a:buChar char="⮚"/>
            </a:pPr>
            <a:r>
              <a:rPr lang="en" sz="1500"/>
              <a:t>Relies on self-attention </a:t>
            </a:r>
            <a:r>
              <a:rPr lang="en" sz="1500"/>
              <a:t>mechanism</a:t>
            </a:r>
            <a:endParaRPr sz="1500"/>
          </a:p>
          <a:p>
            <a:pPr indent="0" lvl="0" marL="457200" rtl="0" algn="l">
              <a:lnSpc>
                <a:spcPct val="100000"/>
              </a:lnSpc>
              <a:spcBef>
                <a:spcPts val="0"/>
              </a:spcBef>
              <a:spcAft>
                <a:spcPts val="0"/>
              </a:spcAft>
              <a:buNone/>
            </a:pPr>
            <a:r>
              <a:t/>
            </a:r>
            <a:endParaRPr sz="1500"/>
          </a:p>
          <a:p>
            <a:pPr indent="-292100" lvl="0" marL="285750" rtl="0" algn="l">
              <a:lnSpc>
                <a:spcPct val="100000"/>
              </a:lnSpc>
              <a:spcBef>
                <a:spcPts val="0"/>
              </a:spcBef>
              <a:spcAft>
                <a:spcPts val="0"/>
              </a:spcAft>
              <a:buSzPts val="1500"/>
              <a:buFont typeface="Noto Sans Symbols"/>
              <a:buChar char="⮚"/>
            </a:pPr>
            <a:r>
              <a:rPr lang="en" sz="1500"/>
              <a:t>Mask &amp; Next sentence prediction</a:t>
            </a:r>
            <a:endParaRPr sz="1500"/>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280" name="Google Shape;280;p11"/>
          <p:cNvSpPr txBox="1"/>
          <p:nvPr>
            <p:ph type="title"/>
          </p:nvPr>
        </p:nvSpPr>
        <p:spPr>
          <a:xfrm>
            <a:off x="436925" y="429750"/>
            <a:ext cx="2819700" cy="669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t>BERT Transformer </a:t>
            </a:r>
            <a:endParaRPr/>
          </a:p>
        </p:txBody>
      </p:sp>
      <p:pic>
        <p:nvPicPr>
          <p:cNvPr id="281" name="Google Shape;281;p11"/>
          <p:cNvPicPr preferRelativeResize="0"/>
          <p:nvPr/>
        </p:nvPicPr>
        <p:blipFill rotWithShape="1">
          <a:blip r:embed="rId3">
            <a:alphaModFix/>
          </a:blip>
          <a:srcRect b="0" l="5193" r="45996" t="0"/>
          <a:stretch/>
        </p:blipFill>
        <p:spPr>
          <a:xfrm>
            <a:off x="3815100" y="0"/>
            <a:ext cx="4463098" cy="5143500"/>
          </a:xfrm>
          <a:prstGeom prst="rect">
            <a:avLst/>
          </a:prstGeom>
          <a:noFill/>
          <a:ln>
            <a:noFill/>
          </a:ln>
        </p:spPr>
      </p:pic>
      <p:pic>
        <p:nvPicPr>
          <p:cNvPr id="282" name="Google Shape;282;p11"/>
          <p:cNvPicPr preferRelativeResize="0"/>
          <p:nvPr/>
        </p:nvPicPr>
        <p:blipFill rotWithShape="1">
          <a:blip r:embed="rId4">
            <a:alphaModFix/>
          </a:blip>
          <a:srcRect b="0" l="2980" r="-2979" t="0"/>
          <a:stretch/>
        </p:blipFill>
        <p:spPr>
          <a:xfrm>
            <a:off x="3880677" y="1156850"/>
            <a:ext cx="4894884" cy="3050025"/>
          </a:xfrm>
          <a:prstGeom prst="rect">
            <a:avLst/>
          </a:prstGeom>
          <a:noFill/>
          <a:ln>
            <a:noFill/>
          </a:ln>
        </p:spPr>
      </p:pic>
      <p:pic>
        <p:nvPicPr>
          <p:cNvPr id="283" name="Google Shape;283;p11"/>
          <p:cNvPicPr preferRelativeResize="0"/>
          <p:nvPr/>
        </p:nvPicPr>
        <p:blipFill>
          <a:blip r:embed="rId5">
            <a:alphaModFix/>
          </a:blip>
          <a:stretch>
            <a:fillRect/>
          </a:stretch>
        </p:blipFill>
        <p:spPr>
          <a:xfrm>
            <a:off x="4784376" y="212850"/>
            <a:ext cx="537150" cy="584249"/>
          </a:xfrm>
          <a:prstGeom prst="rect">
            <a:avLst/>
          </a:prstGeom>
          <a:noFill/>
          <a:ln>
            <a:noFill/>
          </a:ln>
        </p:spPr>
      </p:pic>
      <p:pic>
        <p:nvPicPr>
          <p:cNvPr id="284" name="Google Shape;284;p11"/>
          <p:cNvPicPr preferRelativeResize="0"/>
          <p:nvPr/>
        </p:nvPicPr>
        <p:blipFill>
          <a:blip r:embed="rId6">
            <a:alphaModFix/>
          </a:blip>
          <a:stretch>
            <a:fillRect/>
          </a:stretch>
        </p:blipFill>
        <p:spPr>
          <a:xfrm>
            <a:off x="6590800" y="266125"/>
            <a:ext cx="584249" cy="5842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g25c25d55eb4_0_1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         Model Performance –BERT (Headings Dataset)</a:t>
            </a:r>
            <a:endParaRPr/>
          </a:p>
        </p:txBody>
      </p:sp>
      <p:sp>
        <p:nvSpPr>
          <p:cNvPr id="290" name="Google Shape;290;g25c25d55eb4_0_19"/>
          <p:cNvSpPr txBox="1"/>
          <p:nvPr>
            <p:ph idx="6" type="subTitle"/>
          </p:nvPr>
        </p:nvSpPr>
        <p:spPr>
          <a:xfrm>
            <a:off x="6133275" y="2826838"/>
            <a:ext cx="2336400" cy="563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 86,5%</a:t>
            </a:r>
            <a:endParaRPr/>
          </a:p>
          <a:p>
            <a:pPr indent="0" lvl="0" marL="0" rtl="0" algn="ctr">
              <a:lnSpc>
                <a:spcPct val="100000"/>
              </a:lnSpc>
              <a:spcBef>
                <a:spcPts val="0"/>
              </a:spcBef>
              <a:spcAft>
                <a:spcPts val="0"/>
              </a:spcAft>
              <a:buSzPts val="2400"/>
              <a:buNone/>
            </a:pPr>
            <a:r>
              <a:t/>
            </a:r>
            <a:endParaRPr/>
          </a:p>
        </p:txBody>
      </p:sp>
      <p:sp>
        <p:nvSpPr>
          <p:cNvPr id="291" name="Google Shape;291;g25c25d55eb4_0_19"/>
          <p:cNvSpPr txBox="1"/>
          <p:nvPr>
            <p:ph idx="1" type="subTitle"/>
          </p:nvPr>
        </p:nvSpPr>
        <p:spPr>
          <a:xfrm>
            <a:off x="145500" y="2571750"/>
            <a:ext cx="1279800" cy="452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 86%</a:t>
            </a:r>
            <a:endParaRPr/>
          </a:p>
        </p:txBody>
      </p:sp>
      <p:sp>
        <p:nvSpPr>
          <p:cNvPr id="292" name="Google Shape;292;g25c25d55eb4_0_19"/>
          <p:cNvSpPr txBox="1"/>
          <p:nvPr>
            <p:ph idx="5" type="subTitle"/>
          </p:nvPr>
        </p:nvSpPr>
        <p:spPr>
          <a:xfrm>
            <a:off x="4572000" y="2820750"/>
            <a:ext cx="1875900" cy="563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   86,5%</a:t>
            </a:r>
            <a:endParaRPr/>
          </a:p>
          <a:p>
            <a:pPr indent="0" lvl="0" marL="0" rtl="0" algn="l">
              <a:lnSpc>
                <a:spcPct val="100000"/>
              </a:lnSpc>
              <a:spcBef>
                <a:spcPts val="0"/>
              </a:spcBef>
              <a:spcAft>
                <a:spcPts val="0"/>
              </a:spcAft>
              <a:buSzPts val="2400"/>
              <a:buNone/>
            </a:pPr>
            <a:r>
              <a:rPr lang="en"/>
              <a:t>   </a:t>
            </a:r>
            <a:endParaRPr/>
          </a:p>
        </p:txBody>
      </p:sp>
      <p:sp>
        <p:nvSpPr>
          <p:cNvPr id="293" name="Google Shape;293;g25c25d55eb4_0_19"/>
          <p:cNvSpPr/>
          <p:nvPr/>
        </p:nvSpPr>
        <p:spPr>
          <a:xfrm>
            <a:off x="195750" y="1401150"/>
            <a:ext cx="1179300" cy="713400"/>
          </a:xfrm>
          <a:prstGeom prst="rect">
            <a:avLst/>
          </a:prstGeom>
          <a:solidFill>
            <a:schemeClr val="lt1"/>
          </a:solidFill>
          <a:ln>
            <a:noFill/>
          </a:ln>
          <a:effectLst>
            <a:outerShdw blurRad="57150" rotWithShape="0" algn="bl" dist="38100">
              <a:schemeClr val="lt1">
                <a:alpha val="498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  Accuracy</a:t>
            </a:r>
            <a:endParaRPr b="0" i="0" sz="1400" u="none" cap="none" strike="noStrike">
              <a:solidFill>
                <a:srgbClr val="000000"/>
              </a:solidFill>
              <a:latin typeface="Arial"/>
              <a:ea typeface="Arial"/>
              <a:cs typeface="Arial"/>
              <a:sym typeface="Arial"/>
            </a:endParaRPr>
          </a:p>
        </p:txBody>
      </p:sp>
      <p:sp>
        <p:nvSpPr>
          <p:cNvPr id="294" name="Google Shape;294;g25c25d55eb4_0_19"/>
          <p:cNvSpPr/>
          <p:nvPr/>
        </p:nvSpPr>
        <p:spPr>
          <a:xfrm>
            <a:off x="4359475" y="1401150"/>
            <a:ext cx="1388400" cy="713400"/>
          </a:xfrm>
          <a:prstGeom prst="rect">
            <a:avLst/>
          </a:prstGeom>
          <a:solidFill>
            <a:schemeClr val="lt1"/>
          </a:solidFill>
          <a:ln>
            <a:noFill/>
          </a:ln>
          <a:effectLst>
            <a:outerShdw blurRad="57150" rotWithShape="0" algn="bl" dist="38100">
              <a:schemeClr val="lt1">
                <a:alpha val="498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     Recall</a:t>
            </a:r>
            <a:endParaRPr b="0" i="0" sz="1400" u="none" cap="none" strike="noStrike">
              <a:solidFill>
                <a:srgbClr val="000000"/>
              </a:solidFill>
              <a:latin typeface="Arial"/>
              <a:ea typeface="Arial"/>
              <a:cs typeface="Arial"/>
              <a:sym typeface="Arial"/>
            </a:endParaRPr>
          </a:p>
        </p:txBody>
      </p:sp>
      <p:sp>
        <p:nvSpPr>
          <p:cNvPr id="295" name="Google Shape;295;g25c25d55eb4_0_19"/>
          <p:cNvSpPr/>
          <p:nvPr/>
        </p:nvSpPr>
        <p:spPr>
          <a:xfrm>
            <a:off x="6561600" y="1401150"/>
            <a:ext cx="1388400" cy="713400"/>
          </a:xfrm>
          <a:prstGeom prst="rect">
            <a:avLst/>
          </a:prstGeom>
          <a:solidFill>
            <a:schemeClr val="lt1"/>
          </a:solidFill>
          <a:ln>
            <a:noFill/>
          </a:ln>
          <a:effectLst>
            <a:outerShdw blurRad="57150" rotWithShape="0" algn="bl" dist="38100">
              <a:schemeClr val="lt1">
                <a:alpha val="498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         F1</a:t>
            </a:r>
            <a:endParaRPr b="0" i="0" sz="1400" u="none" cap="none" strike="noStrike">
              <a:solidFill>
                <a:srgbClr val="000000"/>
              </a:solidFill>
              <a:latin typeface="Arial"/>
              <a:ea typeface="Arial"/>
              <a:cs typeface="Arial"/>
              <a:sym typeface="Arial"/>
            </a:endParaRPr>
          </a:p>
        </p:txBody>
      </p:sp>
      <p:sp>
        <p:nvSpPr>
          <p:cNvPr id="296" name="Google Shape;296;g25c25d55eb4_0_19"/>
          <p:cNvSpPr/>
          <p:nvPr/>
        </p:nvSpPr>
        <p:spPr>
          <a:xfrm>
            <a:off x="2157350" y="1401150"/>
            <a:ext cx="1388400" cy="713400"/>
          </a:xfrm>
          <a:prstGeom prst="rect">
            <a:avLst/>
          </a:prstGeom>
          <a:solidFill>
            <a:schemeClr val="lt1"/>
          </a:solidFill>
          <a:ln>
            <a:noFill/>
          </a:ln>
          <a:effectLst>
            <a:outerShdw blurRad="57150" rotWithShape="0" algn="bl" dist="38100">
              <a:schemeClr val="lt1">
                <a:alpha val="498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    Precision</a:t>
            </a:r>
            <a:endParaRPr b="0" i="0" sz="1400" u="none" cap="none" strike="noStrike">
              <a:solidFill>
                <a:srgbClr val="000000"/>
              </a:solidFill>
              <a:latin typeface="Arial"/>
              <a:ea typeface="Arial"/>
              <a:cs typeface="Arial"/>
              <a:sym typeface="Arial"/>
            </a:endParaRPr>
          </a:p>
        </p:txBody>
      </p:sp>
      <p:sp>
        <p:nvSpPr>
          <p:cNvPr id="297" name="Google Shape;297;g25c25d55eb4_0_19"/>
          <p:cNvSpPr txBox="1"/>
          <p:nvPr>
            <p:ph idx="1" type="subTitle"/>
          </p:nvPr>
        </p:nvSpPr>
        <p:spPr>
          <a:xfrm>
            <a:off x="2178575" y="2820750"/>
            <a:ext cx="1512300" cy="563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 86,5%</a:t>
            </a:r>
            <a:endParaRPr/>
          </a:p>
          <a:p>
            <a:pPr indent="0" lvl="0" marL="0" rtl="0" algn="ctr">
              <a:lnSpc>
                <a:spcPct val="100000"/>
              </a:lnSpc>
              <a:spcBef>
                <a:spcPts val="0"/>
              </a:spcBef>
              <a:spcAft>
                <a:spcPts val="0"/>
              </a:spcAft>
              <a:buSzPts val="2400"/>
              <a:buNone/>
            </a:pPr>
            <a:r>
              <a:rPr lang="en"/>
              <a: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13"/>
          <p:cNvSpPr txBox="1"/>
          <p:nvPr>
            <p:ph type="title"/>
          </p:nvPr>
        </p:nvSpPr>
        <p:spPr>
          <a:xfrm>
            <a:off x="3778850" y="426375"/>
            <a:ext cx="4545600" cy="975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Conclusion </a:t>
            </a:r>
            <a:endParaRPr/>
          </a:p>
        </p:txBody>
      </p:sp>
      <p:sp>
        <p:nvSpPr>
          <p:cNvPr id="303" name="Google Shape;303;p13"/>
          <p:cNvSpPr txBox="1"/>
          <p:nvPr>
            <p:ph idx="1" type="subTitle"/>
          </p:nvPr>
        </p:nvSpPr>
        <p:spPr>
          <a:xfrm>
            <a:off x="3725375" y="1339623"/>
            <a:ext cx="4067100" cy="1630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⏩Sarcasm is not easy to detect!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⏩Limited datasets are available globally.</a:t>
            </a:r>
            <a:endParaRPr/>
          </a:p>
          <a:p>
            <a:pPr indent="0" lvl="0" marL="0" rtl="0" algn="l">
              <a:lnSpc>
                <a:spcPct val="100000"/>
              </a:lnSpc>
              <a:spcBef>
                <a:spcPts val="0"/>
              </a:spcBef>
              <a:spcAft>
                <a:spcPts val="0"/>
              </a:spcAft>
              <a:buSzPts val="1400"/>
              <a:buNone/>
            </a:pPr>
            <a:r>
              <a:t/>
            </a:r>
            <a:endParaRPr/>
          </a:p>
          <a:p>
            <a:pPr indent="0" lvl="0" marL="0" rtl="0" algn="l">
              <a:spcBef>
                <a:spcPts val="0"/>
              </a:spcBef>
              <a:spcAft>
                <a:spcPts val="0"/>
              </a:spcAft>
              <a:buSzPts val="1400"/>
              <a:buNone/>
            </a:pPr>
            <a:r>
              <a:rPr lang="en"/>
              <a:t>⏩Larger corpora do not always lead to better results. Quality is key!</a:t>
            </a:r>
            <a:endParaRPr/>
          </a:p>
          <a:p>
            <a:pPr indent="0" lvl="0" marL="0" rtl="0" algn="l">
              <a:spcBef>
                <a:spcPts val="0"/>
              </a:spcBef>
              <a:spcAft>
                <a:spcPts val="0"/>
              </a:spcAft>
              <a:buSzPts val="1400"/>
              <a:buNone/>
            </a:pPr>
            <a:r>
              <a:t/>
            </a:r>
            <a:endParaRPr/>
          </a:p>
          <a:p>
            <a:pPr indent="0" lvl="0" marL="0" rtl="0" algn="l">
              <a:spcBef>
                <a:spcPts val="0"/>
              </a:spcBef>
              <a:spcAft>
                <a:spcPts val="0"/>
              </a:spcAft>
              <a:buSzPts val="1400"/>
              <a:buNone/>
            </a:pPr>
            <a:r>
              <a:rPr lang="en"/>
              <a:t>⏩BERT surpasses L.S.T.M in multiple areas: Less greedy, better at detecting deeper contextual information. Utilizes transfer learning. </a:t>
            </a:r>
            <a:endParaRPr/>
          </a:p>
          <a:p>
            <a:pPr indent="0" lvl="0" marL="0" rtl="0" algn="l">
              <a:spcBef>
                <a:spcPts val="0"/>
              </a:spcBef>
              <a:spcAft>
                <a:spcPts val="0"/>
              </a:spcAft>
              <a:buSzPts val="1400"/>
              <a:buNone/>
            </a:pPr>
            <a:r>
              <a:t/>
            </a:r>
            <a:endParaRPr/>
          </a:p>
          <a:p>
            <a:pPr indent="0" lvl="0" marL="0" rtl="0" algn="l">
              <a:spcBef>
                <a:spcPts val="0"/>
              </a:spcBef>
              <a:spcAft>
                <a:spcPts val="0"/>
              </a:spcAft>
              <a:buSzPts val="1400"/>
              <a:buNone/>
            </a:pPr>
            <a:r>
              <a:rPr lang="en"/>
              <a:t>⏩</a:t>
            </a:r>
            <a:endParaRPr/>
          </a:p>
        </p:txBody>
      </p:sp>
      <p:pic>
        <p:nvPicPr>
          <p:cNvPr id="304" name="Google Shape;304;p13"/>
          <p:cNvPicPr preferRelativeResize="0"/>
          <p:nvPr/>
        </p:nvPicPr>
        <p:blipFill rotWithShape="1">
          <a:blip r:embed="rId3">
            <a:alphaModFix/>
          </a:blip>
          <a:srcRect b="0" l="53006" r="25095" t="0"/>
          <a:stretch/>
        </p:blipFill>
        <p:spPr>
          <a:xfrm>
            <a:off x="169024" y="121450"/>
            <a:ext cx="1460625" cy="49403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16"/>
          <p:cNvSpPr txBox="1"/>
          <p:nvPr>
            <p:ph type="title"/>
          </p:nvPr>
        </p:nvSpPr>
        <p:spPr>
          <a:xfrm>
            <a:off x="5170025" y="973250"/>
            <a:ext cx="3366300" cy="256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t/>
            </a:r>
            <a:endParaRPr/>
          </a:p>
          <a:p>
            <a:pPr indent="0" lvl="0" marL="0" rtl="0" algn="l">
              <a:lnSpc>
                <a:spcPct val="100000"/>
              </a:lnSpc>
              <a:spcBef>
                <a:spcPts val="0"/>
              </a:spcBef>
              <a:spcAft>
                <a:spcPts val="0"/>
              </a:spcAft>
              <a:buSzPts val="6000"/>
              <a:buNone/>
            </a:pPr>
            <a:r>
              <a:rPr lang="en"/>
              <a:t>Thanks!</a:t>
            </a:r>
            <a:endParaRPr/>
          </a:p>
          <a:p>
            <a:pPr indent="0" lvl="0" marL="0" rtl="0" algn="l">
              <a:spcBef>
                <a:spcPts val="0"/>
              </a:spcBef>
              <a:spcAft>
                <a:spcPts val="0"/>
              </a:spcAft>
              <a:buSzPts val="1400"/>
              <a:buNone/>
            </a:pPr>
            <a:r>
              <a:rPr lang="en" sz="1700">
                <a:latin typeface="Nanum Gothic Coding"/>
                <a:ea typeface="Nanum Gothic Coding"/>
                <a:cs typeface="Nanum Gothic Coding"/>
                <a:sym typeface="Nanum Gothic Coding"/>
              </a:rPr>
              <a:t>We would “love” to answer your questions!</a:t>
            </a:r>
            <a:endParaRPr sz="1700">
              <a:latin typeface="Nanum Gothic Coding"/>
              <a:ea typeface="Nanum Gothic Coding"/>
              <a:cs typeface="Nanum Gothic Coding"/>
              <a:sym typeface="Nanum Gothic Coding"/>
            </a:endParaRPr>
          </a:p>
          <a:p>
            <a:pPr indent="0" lvl="0" marL="0" rtl="0" algn="l">
              <a:spcBef>
                <a:spcPts val="0"/>
              </a:spcBef>
              <a:spcAft>
                <a:spcPts val="0"/>
              </a:spcAft>
              <a:buClr>
                <a:srgbClr val="000000"/>
              </a:buClr>
              <a:buSzPts val="1400"/>
              <a:buFont typeface="Arial"/>
              <a:buNone/>
            </a:pPr>
            <a:r>
              <a:rPr lang="en" sz="1700">
                <a:latin typeface="Nanum Gothic Coding"/>
                <a:ea typeface="Nanum Gothic Coding"/>
                <a:cs typeface="Nanum Gothic Coding"/>
                <a:sym typeface="Nanum Gothic Coding"/>
              </a:rPr>
              <a:t>Model.predict ⏩Highly sarcastic sentence.</a:t>
            </a:r>
            <a:endParaRPr sz="1700">
              <a:latin typeface="Nanum Gothic Coding"/>
              <a:ea typeface="Nanum Gothic Coding"/>
              <a:cs typeface="Nanum Gothic Coding"/>
              <a:sym typeface="Nanum Gothic Coding"/>
            </a:endParaRPr>
          </a:p>
          <a:p>
            <a:pPr indent="0" lvl="0" marL="0" rtl="0" algn="l">
              <a:lnSpc>
                <a:spcPct val="100000"/>
              </a:lnSpc>
              <a:spcBef>
                <a:spcPts val="0"/>
              </a:spcBef>
              <a:spcAft>
                <a:spcPts val="0"/>
              </a:spcAft>
              <a:buSzPts val="6000"/>
              <a:buNone/>
            </a:pPr>
            <a:r>
              <a:t/>
            </a:r>
            <a:endParaRPr/>
          </a:p>
        </p:txBody>
      </p:sp>
      <p:pic>
        <p:nvPicPr>
          <p:cNvPr id="310" name="Google Shape;310;p16"/>
          <p:cNvPicPr preferRelativeResize="0"/>
          <p:nvPr/>
        </p:nvPicPr>
        <p:blipFill>
          <a:blip r:embed="rId3">
            <a:alphaModFix/>
          </a:blip>
          <a:stretch>
            <a:fillRect/>
          </a:stretch>
        </p:blipFill>
        <p:spPr>
          <a:xfrm>
            <a:off x="195801" y="275722"/>
            <a:ext cx="4828174" cy="4325259"/>
          </a:xfrm>
          <a:prstGeom prst="rect">
            <a:avLst/>
          </a:prstGeom>
          <a:noFill/>
          <a:ln>
            <a:noFill/>
          </a:ln>
          <a:effectLst>
            <a:reflection blurRad="0" dir="5400000" dist="38100" endA="0" endPos="30000" fadeDir="5400012" kx="0" rotWithShape="0" algn="bl" stPos="0" sy="-100000" ky="0"/>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t>OUR TEAM</a:t>
            </a:r>
            <a:endParaRPr/>
          </a:p>
        </p:txBody>
      </p:sp>
      <p:sp>
        <p:nvSpPr>
          <p:cNvPr id="316" name="Google Shape;316;p28"/>
          <p:cNvSpPr txBox="1"/>
          <p:nvPr>
            <p:ph idx="1" type="subTitle"/>
          </p:nvPr>
        </p:nvSpPr>
        <p:spPr>
          <a:xfrm>
            <a:off x="1259300" y="1396925"/>
            <a:ext cx="2198700" cy="5145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400"/>
              <a:buNone/>
            </a:pPr>
            <a:r>
              <a:rPr lang="en"/>
              <a:t>Bryan Dunleavy</a:t>
            </a:r>
            <a:endParaRPr/>
          </a:p>
        </p:txBody>
      </p:sp>
      <p:sp>
        <p:nvSpPr>
          <p:cNvPr id="317" name="Google Shape;317;p28"/>
          <p:cNvSpPr txBox="1"/>
          <p:nvPr>
            <p:ph idx="2" type="subTitle"/>
          </p:nvPr>
        </p:nvSpPr>
        <p:spPr>
          <a:xfrm>
            <a:off x="5686000" y="2891950"/>
            <a:ext cx="2198700" cy="514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Tahora Husaini</a:t>
            </a:r>
            <a:endParaRPr/>
          </a:p>
        </p:txBody>
      </p:sp>
      <p:sp>
        <p:nvSpPr>
          <p:cNvPr id="318" name="Google Shape;318;p28"/>
          <p:cNvSpPr txBox="1"/>
          <p:nvPr>
            <p:ph idx="3" type="subTitle"/>
          </p:nvPr>
        </p:nvSpPr>
        <p:spPr>
          <a:xfrm>
            <a:off x="1259300" y="1911575"/>
            <a:ext cx="2198700" cy="713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Masters in Sarcasm</a:t>
            </a:r>
            <a:endParaRPr/>
          </a:p>
        </p:txBody>
      </p:sp>
      <p:sp>
        <p:nvSpPr>
          <p:cNvPr id="319" name="Google Shape;319;p28"/>
          <p:cNvSpPr txBox="1"/>
          <p:nvPr>
            <p:ph idx="4" type="subTitle"/>
          </p:nvPr>
        </p:nvSpPr>
        <p:spPr>
          <a:xfrm>
            <a:off x="5686000" y="3406600"/>
            <a:ext cx="2198700" cy="71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pic>
        <p:nvPicPr>
          <p:cNvPr id="320" name="Google Shape;320;p28"/>
          <p:cNvPicPr preferRelativeResize="0"/>
          <p:nvPr/>
        </p:nvPicPr>
        <p:blipFill rotWithShape="1">
          <a:blip r:embed="rId3">
            <a:alphaModFix/>
          </a:blip>
          <a:srcRect b="0" l="0" r="0" t="0"/>
          <a:stretch/>
        </p:blipFill>
        <p:spPr>
          <a:xfrm>
            <a:off x="3652087" y="2891950"/>
            <a:ext cx="1839826" cy="1228051"/>
          </a:xfrm>
          <a:prstGeom prst="rect">
            <a:avLst/>
          </a:prstGeom>
          <a:noFill/>
          <a:ln>
            <a:noFill/>
          </a:ln>
          <a:effectLst>
            <a:outerShdw blurRad="57150" rotWithShape="0" algn="bl" dir="900000" dist="38100">
              <a:schemeClr val="lt1">
                <a:alpha val="49803"/>
              </a:schemeClr>
            </a:outerShdw>
          </a:effectLst>
        </p:spPr>
      </p:pic>
      <p:pic>
        <p:nvPicPr>
          <p:cNvPr id="321" name="Google Shape;321;p28"/>
          <p:cNvPicPr preferRelativeResize="0"/>
          <p:nvPr/>
        </p:nvPicPr>
        <p:blipFill rotWithShape="1">
          <a:blip r:embed="rId4">
            <a:alphaModFix/>
          </a:blip>
          <a:srcRect b="0" l="58" r="59" t="0"/>
          <a:stretch/>
        </p:blipFill>
        <p:spPr>
          <a:xfrm>
            <a:off x="3652087" y="1396925"/>
            <a:ext cx="1839826" cy="1227753"/>
          </a:xfrm>
          <a:prstGeom prst="rect">
            <a:avLst/>
          </a:prstGeom>
          <a:noFill/>
          <a:ln>
            <a:noFill/>
          </a:ln>
          <a:effectLst>
            <a:outerShdw blurRad="57150" rotWithShape="0" algn="bl" dir="900000" dist="38100">
              <a:schemeClr val="lt1">
                <a:alpha val="49803"/>
              </a:scheme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
          <p:cNvSpPr txBox="1"/>
          <p:nvPr>
            <p:ph idx="1" type="subTitle"/>
          </p:nvPr>
        </p:nvSpPr>
        <p:spPr>
          <a:xfrm>
            <a:off x="4190625" y="2275138"/>
            <a:ext cx="4238400" cy="191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a:t>
            </a:r>
            <a:r>
              <a:rPr lang="en"/>
              <a:t>Nuanced form of language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⏩Characterized by i</a:t>
            </a:r>
            <a:r>
              <a:rPr lang="en"/>
              <a:t>ncongruity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⏩Mostly conveys negative sentiment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⏩Ridicules, </a:t>
            </a:r>
            <a:r>
              <a:rPr lang="en"/>
              <a:t>critiques,</a:t>
            </a:r>
            <a:r>
              <a:rPr lang="en"/>
              <a:t>insults</a:t>
            </a:r>
            <a:endParaRPr/>
          </a:p>
          <a:p>
            <a:pPr indent="0" lvl="0" marL="0" rtl="0" algn="ctr">
              <a:lnSpc>
                <a:spcPct val="100000"/>
              </a:lnSpc>
              <a:spcBef>
                <a:spcPts val="0"/>
              </a:spcBef>
              <a:spcAft>
                <a:spcPts val="0"/>
              </a:spcAft>
              <a:buSzPts val="1400"/>
              <a:buNone/>
            </a:pPr>
            <a:r>
              <a:t/>
            </a:r>
            <a:endParaRPr/>
          </a:p>
        </p:txBody>
      </p:sp>
      <p:sp>
        <p:nvSpPr>
          <p:cNvPr id="184" name="Google Shape;184;p2"/>
          <p:cNvSpPr txBox="1"/>
          <p:nvPr>
            <p:ph type="title"/>
          </p:nvPr>
        </p:nvSpPr>
        <p:spPr>
          <a:xfrm>
            <a:off x="4190525" y="1389063"/>
            <a:ext cx="4238400" cy="841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en"/>
              <a:t>What is Sarcasm?</a:t>
            </a:r>
            <a:endParaRPr/>
          </a:p>
        </p:txBody>
      </p:sp>
      <p:pic>
        <p:nvPicPr>
          <p:cNvPr id="185" name="Google Shape;185;p2"/>
          <p:cNvPicPr preferRelativeResize="0"/>
          <p:nvPr/>
        </p:nvPicPr>
        <p:blipFill rotWithShape="1">
          <a:blip r:embed="rId3">
            <a:alphaModFix/>
          </a:blip>
          <a:srcRect b="11363" l="35486" r="23971" t="0"/>
          <a:stretch/>
        </p:blipFill>
        <p:spPr>
          <a:xfrm>
            <a:off x="75726" y="-63950"/>
            <a:ext cx="3799248" cy="4672450"/>
          </a:xfrm>
          <a:prstGeom prst="rect">
            <a:avLst/>
          </a:prstGeom>
          <a:noFill/>
          <a:ln>
            <a:noFill/>
          </a:ln>
        </p:spPr>
      </p:pic>
      <p:sp>
        <p:nvSpPr>
          <p:cNvPr id="186" name="Google Shape;186;p2"/>
          <p:cNvSpPr txBox="1"/>
          <p:nvPr/>
        </p:nvSpPr>
        <p:spPr>
          <a:xfrm>
            <a:off x="1703975" y="2090350"/>
            <a:ext cx="1173900" cy="1025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0"/>
              <a:buFont typeface="Arial"/>
              <a:buNone/>
            </a:pPr>
            <a:r>
              <a:rPr b="0" i="0" lang="en" sz="8000" u="none" cap="none" strike="noStrike">
                <a:solidFill>
                  <a:schemeClr val="dk1"/>
                </a:solidFill>
                <a:latin typeface="Teko Medium"/>
                <a:ea typeface="Teko Medium"/>
                <a:cs typeface="Teko Medium"/>
                <a:sym typeface="Teko Medium"/>
              </a:rPr>
              <a:t>?</a:t>
            </a:r>
            <a:endParaRPr b="0" i="0" sz="8000" u="none" cap="none" strike="noStrike">
              <a:solidFill>
                <a:schemeClr val="dk1"/>
              </a:solidFill>
              <a:latin typeface="Teko Medium"/>
              <a:ea typeface="Teko Medium"/>
              <a:cs typeface="Teko Medium"/>
              <a:sym typeface="Teko Medium"/>
            </a:endParaRPr>
          </a:p>
        </p:txBody>
      </p:sp>
      <p:pic>
        <p:nvPicPr>
          <p:cNvPr id="187" name="Google Shape;187;p2"/>
          <p:cNvPicPr preferRelativeResize="0"/>
          <p:nvPr/>
        </p:nvPicPr>
        <p:blipFill rotWithShape="1">
          <a:blip r:embed="rId4">
            <a:alphaModFix/>
          </a:blip>
          <a:srcRect b="5206" l="0" r="28604" t="0"/>
          <a:stretch/>
        </p:blipFill>
        <p:spPr>
          <a:xfrm>
            <a:off x="801550" y="1763076"/>
            <a:ext cx="3200826" cy="1679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t>The importance of sarcasm detection </a:t>
            </a:r>
            <a:endParaRPr/>
          </a:p>
        </p:txBody>
      </p:sp>
      <p:graphicFrame>
        <p:nvGraphicFramePr>
          <p:cNvPr id="193" name="Google Shape;193;p4"/>
          <p:cNvGraphicFramePr/>
          <p:nvPr/>
        </p:nvGraphicFramePr>
        <p:xfrm>
          <a:off x="720000" y="1962000"/>
          <a:ext cx="3000000" cy="3000000"/>
        </p:xfrm>
        <a:graphic>
          <a:graphicData uri="http://schemas.openxmlformats.org/drawingml/2006/table">
            <a:tbl>
              <a:tblPr>
                <a:noFill/>
                <a:tableStyleId>{D1CBE6A5-6682-4632-98D6-ED4A7AE44616}</a:tableStyleId>
              </a:tblPr>
              <a:tblGrid>
                <a:gridCol w="2705300"/>
                <a:gridCol w="5249925"/>
              </a:tblGrid>
              <a:tr h="350500">
                <a:tc>
                  <a:txBody>
                    <a:bodyPr/>
                    <a:lstStyle/>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chemeClr val="dk1"/>
                        </a:solidFill>
                        <a:latin typeface="Nanum Gothic Coding"/>
                        <a:ea typeface="Nanum Gothic Coding"/>
                        <a:cs typeface="Nanum Gothic Coding"/>
                        <a:sym typeface="Nanum Gothic Coding"/>
                      </a:endParaRPr>
                    </a:p>
                  </a:txBody>
                  <a:tcPr marT="91425" marB="91425" marR="91425" marL="91425" anchor="ctr">
                    <a:lnL cap="flat" cmpd="sng" w="9525">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en">
                          <a:solidFill>
                            <a:schemeClr val="dk1"/>
                          </a:solidFill>
                          <a:latin typeface="Nanum Gothic Coding"/>
                          <a:ea typeface="Nanum Gothic Coding"/>
                          <a:cs typeface="Nanum Gothic Coding"/>
                          <a:sym typeface="Nanum Gothic Coding"/>
                        </a:rPr>
                        <a:t>Social, political and economical Impact</a:t>
                      </a:r>
                      <a:endParaRPr b="1" u="none" cap="none" strike="noStrike">
                        <a:solidFill>
                          <a:schemeClr val="dk1"/>
                        </a:solidFill>
                        <a:latin typeface="Nanum Gothic Coding"/>
                        <a:ea typeface="Nanum Gothic Coding"/>
                        <a:cs typeface="Nanum Gothic Coding"/>
                        <a:sym typeface="Nanum Gothic Coding"/>
                      </a:endParaRPr>
                    </a:p>
                  </a:txBody>
                  <a:tcPr marT="91425" marB="91425" marR="91425" marL="91425">
                    <a:lnL cap="flat" cmpd="sng" w="19050">
                      <a:solidFill>
                        <a:schemeClr val="lt1">
                          <a:alpha val="0"/>
                        </a:schemeClr>
                      </a:solidFill>
                      <a:prstDash val="solid"/>
                      <a:round/>
                      <a:headEnd len="sm" w="sm" type="none"/>
                      <a:tailEnd len="sm" w="sm" type="none"/>
                    </a:lnL>
                    <a:lnR cap="flat" cmpd="sng" w="19050">
                      <a:solidFill>
                        <a:schemeClr val="lt1"/>
                      </a:solidFill>
                      <a:prstDash val="dot"/>
                      <a:round/>
                      <a:headEnd len="sm" w="sm" type="none"/>
                      <a:tailEnd len="sm" w="sm" type="none"/>
                    </a:lnR>
                    <a:lnT cap="flat" cmpd="sng" w="19050">
                      <a:solidFill>
                        <a:schemeClr val="lt1"/>
                      </a:solidFill>
                      <a:prstDash val="dot"/>
                      <a:round/>
                      <a:headEnd len="sm" w="sm" type="none"/>
                      <a:tailEnd len="sm" w="sm" type="none"/>
                    </a:lnT>
                    <a:lnB cap="flat" cmpd="sng" w="19050">
                      <a:solidFill>
                        <a:schemeClr val="lt1"/>
                      </a:solidFill>
                      <a:prstDash val="dot"/>
                      <a:round/>
                      <a:headEnd len="sm" w="sm" type="none"/>
                      <a:tailEnd len="sm" w="sm" type="none"/>
                    </a:lnB>
                  </a:tcPr>
                </a:tc>
              </a:tr>
              <a:tr h="350500">
                <a:tc>
                  <a:txBody>
                    <a:bodyPr/>
                    <a:lstStyle/>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chemeClr val="dk1"/>
                        </a:solidFill>
                        <a:latin typeface="Nanum Gothic Coding"/>
                        <a:ea typeface="Nanum Gothic Coding"/>
                        <a:cs typeface="Nanum Gothic Coding"/>
                        <a:sym typeface="Nanum Gothic Coding"/>
                      </a:endParaRPr>
                    </a:p>
                  </a:txBody>
                  <a:tcPr marT="91425" marB="91425" marR="91425" marL="91425" anchor="ctr">
                    <a:lnL cap="flat" cmpd="sng" w="9525">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lt1"/>
                    </a:solidFill>
                  </a:tcPr>
                </a:tc>
                <a:tc>
                  <a:txBody>
                    <a:bodyPr/>
                    <a:lstStyle/>
                    <a:p>
                      <a:pPr indent="-311150" lvl="0" marL="457200" rtl="0" algn="l">
                        <a:spcBef>
                          <a:spcPts val="0"/>
                        </a:spcBef>
                        <a:spcAft>
                          <a:spcPts val="0"/>
                        </a:spcAft>
                        <a:buClr>
                          <a:schemeClr val="dk1"/>
                        </a:buClr>
                        <a:buSzPts val="1300"/>
                        <a:buFont typeface="Nanum Gothic Coding"/>
                        <a:buChar char="-"/>
                      </a:pPr>
                      <a:r>
                        <a:rPr lang="en" sz="1300">
                          <a:solidFill>
                            <a:schemeClr val="dk1"/>
                          </a:solidFill>
                          <a:latin typeface="Nanum Gothic Coding"/>
                          <a:ea typeface="Nanum Gothic Coding"/>
                          <a:cs typeface="Nanum Gothic Coding"/>
                          <a:sym typeface="Nanum Gothic Coding"/>
                        </a:rPr>
                        <a:t>Business/Product Analysis</a:t>
                      </a:r>
                      <a:endParaRPr sz="1300">
                        <a:solidFill>
                          <a:schemeClr val="dk1"/>
                        </a:solidFill>
                        <a:latin typeface="Nanum Gothic Coding"/>
                        <a:ea typeface="Nanum Gothic Coding"/>
                        <a:cs typeface="Nanum Gothic Coding"/>
                        <a:sym typeface="Nanum Gothic Coding"/>
                      </a:endParaRPr>
                    </a:p>
                  </a:txBody>
                  <a:tcPr marT="91425" marB="91425" marR="91425" marL="91425">
                    <a:lnL cap="flat" cmpd="sng" w="19050">
                      <a:solidFill>
                        <a:schemeClr val="lt1">
                          <a:alpha val="0"/>
                        </a:schemeClr>
                      </a:solidFill>
                      <a:prstDash val="solid"/>
                      <a:round/>
                      <a:headEnd len="sm" w="sm" type="none"/>
                      <a:tailEnd len="sm" w="sm" type="none"/>
                    </a:lnL>
                    <a:lnR cap="flat" cmpd="sng" w="19050">
                      <a:solidFill>
                        <a:schemeClr val="lt1"/>
                      </a:solidFill>
                      <a:prstDash val="dot"/>
                      <a:round/>
                      <a:headEnd len="sm" w="sm" type="none"/>
                      <a:tailEnd len="sm" w="sm" type="none"/>
                    </a:lnR>
                    <a:lnT cap="flat" cmpd="sng" w="19050">
                      <a:solidFill>
                        <a:schemeClr val="lt1"/>
                      </a:solidFill>
                      <a:prstDash val="dot"/>
                      <a:round/>
                      <a:headEnd len="sm" w="sm" type="none"/>
                      <a:tailEnd len="sm" w="sm" type="none"/>
                    </a:lnT>
                    <a:lnB cap="flat" cmpd="sng" w="19050">
                      <a:solidFill>
                        <a:schemeClr val="lt1"/>
                      </a:solidFill>
                      <a:prstDash val="dot"/>
                      <a:round/>
                      <a:headEnd len="sm" w="sm" type="none"/>
                      <a:tailEnd len="sm" w="sm" type="none"/>
                    </a:lnB>
                  </a:tcPr>
                </a:tc>
              </a:tr>
              <a:tr h="350500">
                <a:tc>
                  <a:txBody>
                    <a:bodyPr/>
                    <a:lstStyle/>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chemeClr val="dk1"/>
                        </a:solidFill>
                        <a:latin typeface="Nanum Gothic Coding"/>
                        <a:ea typeface="Nanum Gothic Coding"/>
                        <a:cs typeface="Nanum Gothic Coding"/>
                        <a:sym typeface="Nanum Gothic Coding"/>
                      </a:endParaRPr>
                    </a:p>
                  </a:txBody>
                  <a:tcPr marT="91425" marB="91425" marR="91425" marL="91425" anchor="ctr">
                    <a:lnL cap="flat" cmpd="sng" w="9525">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lt1"/>
                    </a:solidFill>
                  </a:tcPr>
                </a:tc>
                <a:tc>
                  <a:txBody>
                    <a:bodyPr/>
                    <a:lstStyle/>
                    <a:p>
                      <a:pPr indent="0" lvl="0" marL="457200" rtl="0" algn="l">
                        <a:spcBef>
                          <a:spcPts val="0"/>
                        </a:spcBef>
                        <a:spcAft>
                          <a:spcPts val="0"/>
                        </a:spcAft>
                        <a:buNone/>
                      </a:pPr>
                      <a:r>
                        <a:t/>
                      </a:r>
                      <a:endParaRPr sz="1100" u="none" cap="none" strike="noStrike">
                        <a:solidFill>
                          <a:schemeClr val="dk1"/>
                        </a:solidFill>
                        <a:latin typeface="Nanum Gothic Coding"/>
                        <a:ea typeface="Nanum Gothic Coding"/>
                        <a:cs typeface="Nanum Gothic Coding"/>
                        <a:sym typeface="Nanum Gothic Coding"/>
                      </a:endParaRPr>
                    </a:p>
                  </a:txBody>
                  <a:tcPr marT="91425" marB="91425" marR="91425" marL="91425">
                    <a:lnL cap="flat" cmpd="sng" w="19050">
                      <a:solidFill>
                        <a:schemeClr val="lt1">
                          <a:alpha val="0"/>
                        </a:schemeClr>
                      </a:solidFill>
                      <a:prstDash val="solid"/>
                      <a:round/>
                      <a:headEnd len="sm" w="sm" type="none"/>
                      <a:tailEnd len="sm" w="sm" type="none"/>
                    </a:lnL>
                    <a:lnR cap="flat" cmpd="sng" w="19050">
                      <a:solidFill>
                        <a:schemeClr val="lt1"/>
                      </a:solidFill>
                      <a:prstDash val="dot"/>
                      <a:round/>
                      <a:headEnd len="sm" w="sm" type="none"/>
                      <a:tailEnd len="sm" w="sm" type="none"/>
                    </a:lnR>
                    <a:lnT cap="flat" cmpd="sng" w="19050">
                      <a:solidFill>
                        <a:schemeClr val="lt1"/>
                      </a:solidFill>
                      <a:prstDash val="dot"/>
                      <a:round/>
                      <a:headEnd len="sm" w="sm" type="none"/>
                      <a:tailEnd len="sm" w="sm" type="none"/>
                    </a:lnT>
                    <a:lnB cap="flat" cmpd="sng" w="19050">
                      <a:solidFill>
                        <a:schemeClr val="lt1"/>
                      </a:solidFill>
                      <a:prstDash val="dot"/>
                      <a:round/>
                      <a:headEnd len="sm" w="sm" type="none"/>
                      <a:tailEnd len="sm" w="sm" type="none"/>
                    </a:lnB>
                  </a:tcPr>
                </a:tc>
              </a:tr>
              <a:tr h="350500">
                <a:tc>
                  <a:txBody>
                    <a:bodyPr/>
                    <a:lstStyle/>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chemeClr val="dk1"/>
                        </a:solidFill>
                        <a:latin typeface="Nanum Gothic Coding"/>
                        <a:ea typeface="Nanum Gothic Coding"/>
                        <a:cs typeface="Nanum Gothic Coding"/>
                        <a:sym typeface="Nanum Gothic Coding"/>
                      </a:endParaRPr>
                    </a:p>
                  </a:txBody>
                  <a:tcPr marT="91425" marB="91425" marR="91425" marL="91425" anchor="ctr">
                    <a:lnL cap="flat" cmpd="sng" w="9525">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lt1"/>
                    </a:solidFill>
                  </a:tcPr>
                </a:tc>
                <a:tc>
                  <a:txBody>
                    <a:bodyPr/>
                    <a:lstStyle/>
                    <a:p>
                      <a:pPr indent="-311150" lvl="0" marL="457200" rtl="0" algn="l">
                        <a:spcBef>
                          <a:spcPts val="0"/>
                        </a:spcBef>
                        <a:spcAft>
                          <a:spcPts val="0"/>
                        </a:spcAft>
                        <a:buClr>
                          <a:schemeClr val="dk1"/>
                        </a:buClr>
                        <a:buSzPts val="1300"/>
                        <a:buFont typeface="Nanum Gothic Coding"/>
                        <a:buChar char="-"/>
                      </a:pPr>
                      <a:r>
                        <a:rPr lang="en" sz="1300">
                          <a:solidFill>
                            <a:schemeClr val="dk1"/>
                          </a:solidFill>
                          <a:latin typeface="Nanum Gothic Coding"/>
                          <a:ea typeface="Nanum Gothic Coding"/>
                          <a:cs typeface="Nanum Gothic Coding"/>
                          <a:sym typeface="Nanum Gothic Coding"/>
                        </a:rPr>
                        <a:t>Behaviour Analysis (pandemic, election, war, recession)</a:t>
                      </a:r>
                      <a:endParaRPr sz="1300" u="none" cap="none" strike="noStrike">
                        <a:solidFill>
                          <a:schemeClr val="dk1"/>
                        </a:solidFill>
                        <a:latin typeface="Nanum Gothic Coding"/>
                        <a:ea typeface="Nanum Gothic Coding"/>
                        <a:cs typeface="Nanum Gothic Coding"/>
                        <a:sym typeface="Nanum Gothic Coding"/>
                      </a:endParaRPr>
                    </a:p>
                  </a:txBody>
                  <a:tcPr marT="91425" marB="91425" marR="91425" marL="91425">
                    <a:lnL cap="flat" cmpd="sng" w="19050">
                      <a:solidFill>
                        <a:schemeClr val="lt1">
                          <a:alpha val="0"/>
                        </a:schemeClr>
                      </a:solidFill>
                      <a:prstDash val="solid"/>
                      <a:round/>
                      <a:headEnd len="sm" w="sm" type="none"/>
                      <a:tailEnd len="sm" w="sm" type="none"/>
                    </a:lnL>
                    <a:lnR cap="flat" cmpd="sng" w="19050">
                      <a:solidFill>
                        <a:schemeClr val="lt1"/>
                      </a:solidFill>
                      <a:prstDash val="dot"/>
                      <a:round/>
                      <a:headEnd len="sm" w="sm" type="none"/>
                      <a:tailEnd len="sm" w="sm" type="none"/>
                    </a:lnR>
                    <a:lnT cap="flat" cmpd="sng" w="19050">
                      <a:solidFill>
                        <a:schemeClr val="lt1"/>
                      </a:solidFill>
                      <a:prstDash val="dot"/>
                      <a:round/>
                      <a:headEnd len="sm" w="sm" type="none"/>
                      <a:tailEnd len="sm" w="sm" type="none"/>
                    </a:lnT>
                    <a:lnB cap="flat" cmpd="sng" w="19050">
                      <a:solidFill>
                        <a:schemeClr val="lt1"/>
                      </a:solidFill>
                      <a:prstDash val="dot"/>
                      <a:round/>
                      <a:headEnd len="sm" w="sm" type="none"/>
                      <a:tailEnd len="sm" w="sm" type="none"/>
                    </a:lnB>
                  </a:tcPr>
                </a:tc>
              </a:tr>
              <a:tr h="268300">
                <a:tc>
                  <a:txBody>
                    <a:bodyPr/>
                    <a:lstStyle/>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chemeClr val="dk1"/>
                        </a:solidFill>
                        <a:latin typeface="Nanum Gothic Coding"/>
                        <a:ea typeface="Nanum Gothic Coding"/>
                        <a:cs typeface="Nanum Gothic Coding"/>
                        <a:sym typeface="Nanum Gothic Coding"/>
                      </a:endParaRPr>
                    </a:p>
                  </a:txBody>
                  <a:tcPr marT="91425" marB="91425" marR="91425" marL="91425" anchor="ctr">
                    <a:lnL cap="flat" cmpd="sng" w="9525">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sz="1100" u="none" cap="none" strike="noStrike">
                        <a:solidFill>
                          <a:schemeClr val="dk1"/>
                        </a:solidFill>
                        <a:latin typeface="Nanum Gothic Coding"/>
                        <a:ea typeface="Nanum Gothic Coding"/>
                        <a:cs typeface="Nanum Gothic Coding"/>
                        <a:sym typeface="Nanum Gothic Coding"/>
                      </a:endParaRPr>
                    </a:p>
                  </a:txBody>
                  <a:tcPr marT="91425" marB="91425" marR="91425" marL="91425">
                    <a:lnL cap="flat" cmpd="sng" w="19050">
                      <a:solidFill>
                        <a:schemeClr val="lt1">
                          <a:alpha val="0"/>
                        </a:schemeClr>
                      </a:solidFill>
                      <a:prstDash val="solid"/>
                      <a:round/>
                      <a:headEnd len="sm" w="sm" type="none"/>
                      <a:tailEnd len="sm" w="sm" type="none"/>
                    </a:lnL>
                    <a:lnR cap="flat" cmpd="sng" w="19050">
                      <a:solidFill>
                        <a:schemeClr val="lt1"/>
                      </a:solidFill>
                      <a:prstDash val="dot"/>
                      <a:round/>
                      <a:headEnd len="sm" w="sm" type="none"/>
                      <a:tailEnd len="sm" w="sm" type="none"/>
                    </a:lnR>
                    <a:lnT cap="flat" cmpd="sng" w="19050">
                      <a:solidFill>
                        <a:schemeClr val="lt1"/>
                      </a:solidFill>
                      <a:prstDash val="dot"/>
                      <a:round/>
                      <a:headEnd len="sm" w="sm" type="none"/>
                      <a:tailEnd len="sm" w="sm" type="none"/>
                    </a:lnT>
                    <a:lnB cap="flat" cmpd="sng" w="19050">
                      <a:solidFill>
                        <a:schemeClr val="lt1"/>
                      </a:solidFill>
                      <a:prstDash val="dot"/>
                      <a:round/>
                      <a:headEnd len="sm" w="sm" type="none"/>
                      <a:tailEnd len="sm" w="sm" type="none"/>
                    </a:lnB>
                  </a:tcPr>
                </a:tc>
              </a:tr>
              <a:tr h="286225">
                <a:tc>
                  <a:txBody>
                    <a:bodyPr/>
                    <a:lstStyle/>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solidFill>
                          <a:schemeClr val="dk1"/>
                        </a:solidFill>
                        <a:latin typeface="Nanum Gothic Coding"/>
                        <a:ea typeface="Nanum Gothic Coding"/>
                        <a:cs typeface="Nanum Gothic Coding"/>
                        <a:sym typeface="Nanum Gothic Coding"/>
                      </a:endParaRPr>
                    </a:p>
                  </a:txBody>
                  <a:tcPr marT="91425" marB="91425" marR="91425" marL="91425" anchor="ctr">
                    <a:lnL cap="flat" cmpd="sng" w="9525">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lt1"/>
                    </a:solidFill>
                  </a:tcPr>
                </a:tc>
                <a:tc>
                  <a:txBody>
                    <a:bodyPr/>
                    <a:lstStyle/>
                    <a:p>
                      <a:pPr indent="-311150" lvl="0" marL="457200" rtl="0" algn="l">
                        <a:spcBef>
                          <a:spcPts val="0"/>
                        </a:spcBef>
                        <a:spcAft>
                          <a:spcPts val="0"/>
                        </a:spcAft>
                        <a:buClr>
                          <a:schemeClr val="dk1"/>
                        </a:buClr>
                        <a:buSzPts val="1300"/>
                        <a:buFont typeface="Nanum Gothic Coding"/>
                        <a:buChar char="-"/>
                      </a:pPr>
                      <a:r>
                        <a:rPr lang="en" sz="1300">
                          <a:solidFill>
                            <a:schemeClr val="dk1"/>
                          </a:solidFill>
                          <a:latin typeface="Nanum Gothic Coding"/>
                          <a:ea typeface="Nanum Gothic Coding"/>
                          <a:cs typeface="Nanum Gothic Coding"/>
                          <a:sym typeface="Nanum Gothic Coding"/>
                        </a:rPr>
                        <a:t>Content moderation (terrorism, hate speech, bullying, extremism)</a:t>
                      </a:r>
                      <a:endParaRPr sz="1300" u="none" cap="none" strike="noStrike">
                        <a:solidFill>
                          <a:schemeClr val="dk1"/>
                        </a:solidFill>
                        <a:latin typeface="Nanum Gothic Coding"/>
                        <a:ea typeface="Nanum Gothic Coding"/>
                        <a:cs typeface="Nanum Gothic Coding"/>
                        <a:sym typeface="Nanum Gothic Coding"/>
                      </a:endParaRPr>
                    </a:p>
                  </a:txBody>
                  <a:tcPr marT="91425" marB="91425" marR="91425" marL="91425">
                    <a:lnL cap="flat" cmpd="sng" w="19050">
                      <a:solidFill>
                        <a:schemeClr val="lt1">
                          <a:alpha val="0"/>
                        </a:schemeClr>
                      </a:solidFill>
                      <a:prstDash val="solid"/>
                      <a:round/>
                      <a:headEnd len="sm" w="sm" type="none"/>
                      <a:tailEnd len="sm" w="sm" type="none"/>
                    </a:lnL>
                    <a:lnR cap="flat" cmpd="sng" w="19050">
                      <a:solidFill>
                        <a:schemeClr val="lt1"/>
                      </a:solidFill>
                      <a:prstDash val="dot"/>
                      <a:round/>
                      <a:headEnd len="sm" w="sm" type="none"/>
                      <a:tailEnd len="sm" w="sm" type="none"/>
                    </a:lnR>
                    <a:lnT cap="flat" cmpd="sng" w="19050">
                      <a:solidFill>
                        <a:schemeClr val="lt1"/>
                      </a:solidFill>
                      <a:prstDash val="dot"/>
                      <a:round/>
                      <a:headEnd len="sm" w="sm" type="none"/>
                      <a:tailEnd len="sm" w="sm" type="none"/>
                    </a:lnT>
                    <a:lnB cap="flat" cmpd="sng" w="19050">
                      <a:solidFill>
                        <a:schemeClr val="lt1"/>
                      </a:solidFill>
                      <a:prstDash val="dot"/>
                      <a:round/>
                      <a:headEnd len="sm" w="sm" type="none"/>
                      <a:tailEnd len="sm" w="sm" type="none"/>
                    </a:lnB>
                  </a:tcPr>
                </a:tc>
              </a:tr>
            </a:tbl>
          </a:graphicData>
        </a:graphic>
      </p:graphicFrame>
      <p:sp>
        <p:nvSpPr>
          <p:cNvPr id="194" name="Google Shape;194;p4"/>
          <p:cNvSpPr txBox="1"/>
          <p:nvPr/>
        </p:nvSpPr>
        <p:spPr>
          <a:xfrm>
            <a:off x="720000" y="1129732"/>
            <a:ext cx="7704000" cy="533100"/>
          </a:xfrm>
          <a:prstGeom prst="rect">
            <a:avLst/>
          </a:prstGeom>
          <a:noFill/>
          <a:ln>
            <a:noFill/>
          </a:ln>
        </p:spPr>
        <p:txBody>
          <a:bodyPr anchorCtr="0" anchor="t" bIns="91425" lIns="91425" spcFirstLastPara="1" rIns="0"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u="none" cap="none" strike="noStrike">
                <a:solidFill>
                  <a:schemeClr val="dk1"/>
                </a:solidFill>
                <a:latin typeface="Nanum Gothic Coding"/>
                <a:ea typeface="Nanum Gothic Coding"/>
                <a:cs typeface="Nanum Gothic Coding"/>
                <a:sym typeface="Nanum Gothic Coding"/>
              </a:rPr>
              <a:t>Statista: </a:t>
            </a:r>
            <a:r>
              <a:rPr b="1" lang="en">
                <a:solidFill>
                  <a:schemeClr val="dk1"/>
                </a:solidFill>
                <a:latin typeface="Nanum Gothic Coding"/>
                <a:ea typeface="Nanum Gothic Coding"/>
                <a:cs typeface="Nanum Gothic Coding"/>
                <a:sym typeface="Nanum Gothic Coding"/>
              </a:rPr>
              <a:t>93</a:t>
            </a:r>
            <a:r>
              <a:rPr b="1" i="0" lang="en" u="none" cap="none" strike="noStrike">
                <a:solidFill>
                  <a:schemeClr val="dk1"/>
                </a:solidFill>
                <a:latin typeface="Nanum Gothic Coding"/>
                <a:ea typeface="Nanum Gothic Coding"/>
                <a:cs typeface="Nanum Gothic Coding"/>
                <a:sym typeface="Nanum Gothic Coding"/>
              </a:rPr>
              <a:t>% 0f Internet users are on Social Media</a:t>
            </a:r>
            <a:r>
              <a:rPr b="1" lang="en">
                <a:solidFill>
                  <a:schemeClr val="dk1"/>
                </a:solidFill>
                <a:latin typeface="Nanum Gothic Coding"/>
                <a:ea typeface="Nanum Gothic Coding"/>
                <a:cs typeface="Nanum Gothic Coding"/>
                <a:sym typeface="Nanum Gothic Coding"/>
              </a:rPr>
              <a:t>. An ever increasing percentage of content consumed online is unedited, unregulated and thus open to misinterpretation.</a:t>
            </a:r>
            <a:endParaRPr b="1" i="0" u="none" cap="none" strike="noStrike">
              <a:solidFill>
                <a:schemeClr val="dk1"/>
              </a:solidFill>
              <a:latin typeface="Nanum Gothic Coding"/>
              <a:ea typeface="Nanum Gothic Coding"/>
              <a:cs typeface="Nanum Gothic Coding"/>
              <a:sym typeface="Nanum Gothic Coding"/>
            </a:endParaRPr>
          </a:p>
        </p:txBody>
      </p:sp>
      <p:pic>
        <p:nvPicPr>
          <p:cNvPr id="195" name="Google Shape;195;p4"/>
          <p:cNvPicPr preferRelativeResize="0"/>
          <p:nvPr/>
        </p:nvPicPr>
        <p:blipFill rotWithShape="1">
          <a:blip r:embed="rId3">
            <a:alphaModFix/>
          </a:blip>
          <a:srcRect b="17870" l="7767" r="10438" t="17871"/>
          <a:stretch/>
        </p:blipFill>
        <p:spPr>
          <a:xfrm>
            <a:off x="1004554" y="2062476"/>
            <a:ext cx="1989784" cy="208419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
          <p:cNvSpPr txBox="1"/>
          <p:nvPr>
            <p:ph type="title"/>
          </p:nvPr>
        </p:nvSpPr>
        <p:spPr>
          <a:xfrm>
            <a:off x="76052" y="276450"/>
            <a:ext cx="2763900" cy="114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Let‘s detect some sarcasms!</a:t>
            </a:r>
            <a:endParaRPr/>
          </a:p>
        </p:txBody>
      </p:sp>
      <p:sp>
        <p:nvSpPr>
          <p:cNvPr id="201" name="Google Shape;201;p3"/>
          <p:cNvSpPr txBox="1"/>
          <p:nvPr>
            <p:ph idx="1" type="subTitle"/>
          </p:nvPr>
        </p:nvSpPr>
        <p:spPr>
          <a:xfrm>
            <a:off x="163875" y="1566000"/>
            <a:ext cx="3414000" cy="23259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None/>
            </a:pPr>
            <a:r>
              <a:rPr i="1" lang="en">
                <a:solidFill>
                  <a:srgbClr val="FFFFFF"/>
                </a:solidFill>
              </a:rPr>
              <a:t>“I loved having to wait 5 hours to see a doctor”</a:t>
            </a:r>
            <a:endParaRPr i="1">
              <a:solidFill>
                <a:srgbClr val="FFFFFF"/>
              </a:solidFill>
            </a:endParaRPr>
          </a:p>
          <a:p>
            <a:pPr indent="-317500" lvl="0" marL="457200" rtl="0" algn="l">
              <a:lnSpc>
                <a:spcPct val="100000"/>
              </a:lnSpc>
              <a:spcBef>
                <a:spcPts val="0"/>
              </a:spcBef>
              <a:spcAft>
                <a:spcPts val="0"/>
              </a:spcAft>
              <a:buSzPts val="1400"/>
              <a:buNone/>
            </a:pPr>
            <a:r>
              <a:t/>
            </a:r>
            <a:endParaRPr i="1">
              <a:solidFill>
                <a:srgbClr val="FFFFFF"/>
              </a:solidFill>
            </a:endParaRPr>
          </a:p>
          <a:p>
            <a:pPr indent="-317500" lvl="0" marL="457200" rtl="0" algn="l">
              <a:lnSpc>
                <a:spcPct val="100000"/>
              </a:lnSpc>
              <a:spcBef>
                <a:spcPts val="0"/>
              </a:spcBef>
              <a:spcAft>
                <a:spcPts val="0"/>
              </a:spcAft>
              <a:buSzPts val="1400"/>
              <a:buNone/>
            </a:pPr>
            <a:r>
              <a:t/>
            </a:r>
            <a:endParaRPr i="1">
              <a:solidFill>
                <a:srgbClr val="FFFFFF"/>
              </a:solidFill>
            </a:endParaRPr>
          </a:p>
          <a:p>
            <a:pPr indent="-317500" lvl="0" marL="457200" rtl="0" algn="l">
              <a:lnSpc>
                <a:spcPct val="100000"/>
              </a:lnSpc>
              <a:spcBef>
                <a:spcPts val="0"/>
              </a:spcBef>
              <a:spcAft>
                <a:spcPts val="0"/>
              </a:spcAft>
              <a:buSzPts val="1400"/>
              <a:buNone/>
            </a:pPr>
            <a:r>
              <a:rPr i="1" lang="en">
                <a:solidFill>
                  <a:srgbClr val="FFFFFF"/>
                </a:solidFill>
              </a:rPr>
              <a:t>“I love commuting to work”</a:t>
            </a:r>
            <a:endParaRPr i="1">
              <a:solidFill>
                <a:srgbClr val="FFFFFF"/>
              </a:solidFill>
            </a:endParaRPr>
          </a:p>
          <a:p>
            <a:pPr indent="-317500" lvl="0" marL="457200" rtl="0" algn="l">
              <a:lnSpc>
                <a:spcPct val="100000"/>
              </a:lnSpc>
              <a:spcBef>
                <a:spcPts val="0"/>
              </a:spcBef>
              <a:spcAft>
                <a:spcPts val="0"/>
              </a:spcAft>
              <a:buSzPts val="1400"/>
              <a:buNone/>
            </a:pPr>
            <a:r>
              <a:t/>
            </a:r>
            <a:endParaRPr i="1">
              <a:solidFill>
                <a:srgbClr val="FFFFFF"/>
              </a:solidFill>
            </a:endParaRPr>
          </a:p>
          <a:p>
            <a:pPr indent="-317500" lvl="0" marL="457200" rtl="0" algn="l">
              <a:lnSpc>
                <a:spcPct val="100000"/>
              </a:lnSpc>
              <a:spcBef>
                <a:spcPts val="0"/>
              </a:spcBef>
              <a:spcAft>
                <a:spcPts val="0"/>
              </a:spcAft>
              <a:buSzPts val="1400"/>
              <a:buNone/>
            </a:pPr>
            <a:r>
              <a:t/>
            </a:r>
            <a:endParaRPr i="1">
              <a:solidFill>
                <a:srgbClr val="FFFFFF"/>
              </a:solidFill>
            </a:endParaRPr>
          </a:p>
          <a:p>
            <a:pPr indent="-317500" lvl="0" marL="457200" rtl="0" algn="l">
              <a:lnSpc>
                <a:spcPct val="100000"/>
              </a:lnSpc>
              <a:spcBef>
                <a:spcPts val="0"/>
              </a:spcBef>
              <a:spcAft>
                <a:spcPts val="0"/>
              </a:spcAft>
              <a:buSzPts val="1400"/>
              <a:buNone/>
            </a:pPr>
            <a:r>
              <a:rPr i="1" lang="en">
                <a:solidFill>
                  <a:srgbClr val="FFFFFF"/>
                </a:solidFill>
              </a:rPr>
              <a:t>"Oh, great, another Monday! I just can't contain my excitement..."</a:t>
            </a:r>
            <a:endParaRPr i="1">
              <a:solidFill>
                <a:srgbClr val="FFFFFF"/>
              </a:solidFill>
            </a:endParaRPr>
          </a:p>
          <a:p>
            <a:pPr indent="-317500" lvl="0" marL="457200" rtl="0" algn="l">
              <a:lnSpc>
                <a:spcPct val="100000"/>
              </a:lnSpc>
              <a:spcBef>
                <a:spcPts val="0"/>
              </a:spcBef>
              <a:spcAft>
                <a:spcPts val="0"/>
              </a:spcAft>
              <a:buSzPts val="1400"/>
              <a:buNone/>
            </a:pPr>
            <a:r>
              <a:t/>
            </a:r>
            <a:endParaRPr i="1">
              <a:solidFill>
                <a:srgbClr val="FFFFFF"/>
              </a:solidFill>
            </a:endParaRPr>
          </a:p>
          <a:p>
            <a:pPr indent="-317500" lvl="0" marL="457200" rtl="0" algn="l">
              <a:lnSpc>
                <a:spcPct val="100000"/>
              </a:lnSpc>
              <a:spcBef>
                <a:spcPts val="0"/>
              </a:spcBef>
              <a:spcAft>
                <a:spcPts val="0"/>
              </a:spcAft>
              <a:buSzPts val="1400"/>
              <a:buNone/>
            </a:pPr>
            <a:r>
              <a:t/>
            </a:r>
            <a:endParaRPr i="1">
              <a:solidFill>
                <a:srgbClr val="FFFFFF"/>
              </a:solidFill>
            </a:endParaRPr>
          </a:p>
        </p:txBody>
      </p:sp>
      <p:pic>
        <p:nvPicPr>
          <p:cNvPr id="202" name="Google Shape;202;p3"/>
          <p:cNvPicPr preferRelativeResize="0"/>
          <p:nvPr/>
        </p:nvPicPr>
        <p:blipFill rotWithShape="1">
          <a:blip r:embed="rId3">
            <a:alphaModFix/>
          </a:blip>
          <a:srcRect b="10151" l="19052" r="18751" t="8723"/>
          <a:stretch/>
        </p:blipFill>
        <p:spPr>
          <a:xfrm>
            <a:off x="3577883" y="276438"/>
            <a:ext cx="1332964" cy="1738648"/>
          </a:xfrm>
          <a:prstGeom prst="rect">
            <a:avLst/>
          </a:prstGeom>
          <a:noFill/>
          <a:ln>
            <a:noFill/>
          </a:ln>
        </p:spPr>
      </p:pic>
      <p:pic>
        <p:nvPicPr>
          <p:cNvPr id="203" name="Google Shape;203;p3"/>
          <p:cNvPicPr preferRelativeResize="0"/>
          <p:nvPr/>
        </p:nvPicPr>
        <p:blipFill rotWithShape="1">
          <a:blip r:embed="rId4">
            <a:alphaModFix/>
          </a:blip>
          <a:srcRect b="14266" l="12843" r="36229" t="0"/>
          <a:stretch/>
        </p:blipFill>
        <p:spPr>
          <a:xfrm>
            <a:off x="3922175" y="505975"/>
            <a:ext cx="5035651" cy="476869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7" name="Shape 207"/>
        <p:cNvGrpSpPr/>
        <p:nvPr/>
      </p:nvGrpSpPr>
      <p:grpSpPr>
        <a:xfrm>
          <a:off x="0" y="0"/>
          <a:ext cx="0" cy="0"/>
          <a:chOff x="0" y="0"/>
          <a:chExt cx="0" cy="0"/>
        </a:xfrm>
      </p:grpSpPr>
      <p:sp>
        <p:nvSpPr>
          <p:cNvPr id="208" name="Google Shape;208;p5"/>
          <p:cNvSpPr txBox="1"/>
          <p:nvPr>
            <p:ph idx="3" type="subTitle"/>
          </p:nvPr>
        </p:nvSpPr>
        <p:spPr>
          <a:xfrm>
            <a:off x="1629475" y="1228650"/>
            <a:ext cx="2489400" cy="374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Context Dependent</a:t>
            </a:r>
            <a:endParaRPr/>
          </a:p>
        </p:txBody>
      </p:sp>
      <p:sp>
        <p:nvSpPr>
          <p:cNvPr id="209" name="Google Shape;209;p5"/>
          <p:cNvSpPr txBox="1"/>
          <p:nvPr>
            <p:ph type="title"/>
          </p:nvPr>
        </p:nvSpPr>
        <p:spPr>
          <a:xfrm>
            <a:off x="955675" y="1152450"/>
            <a:ext cx="570300" cy="892200"/>
          </a:xfrm>
          <a:prstGeom prst="rect">
            <a:avLst/>
          </a:prstGeom>
          <a:solidFill>
            <a:schemeClr val="lt1"/>
          </a:solidFill>
          <a:ln>
            <a:noFill/>
          </a:ln>
          <a:effectLst>
            <a:outerShdw blurRad="57150" rotWithShape="0" algn="bl" dir="1020000" dist="19050">
              <a:schemeClr val="lt1">
                <a:alpha val="49803"/>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01</a:t>
            </a:r>
            <a:endParaRPr/>
          </a:p>
        </p:txBody>
      </p:sp>
      <p:sp>
        <p:nvSpPr>
          <p:cNvPr id="210" name="Google Shape;210;p5"/>
          <p:cNvSpPr txBox="1"/>
          <p:nvPr>
            <p:ph idx="2"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t>Why is it difficult to detect Sarcasm in text?</a:t>
            </a:r>
            <a:endParaRPr>
              <a:latin typeface="Teko Medium"/>
              <a:ea typeface="Teko Medium"/>
              <a:cs typeface="Teko Medium"/>
              <a:sym typeface="Teko Medium"/>
            </a:endParaRPr>
          </a:p>
        </p:txBody>
      </p:sp>
      <p:sp>
        <p:nvSpPr>
          <p:cNvPr id="211" name="Google Shape;211;p5"/>
          <p:cNvSpPr txBox="1"/>
          <p:nvPr>
            <p:ph idx="4" type="title"/>
          </p:nvPr>
        </p:nvSpPr>
        <p:spPr>
          <a:xfrm>
            <a:off x="955675" y="2392075"/>
            <a:ext cx="570300" cy="892200"/>
          </a:xfrm>
          <a:prstGeom prst="rect">
            <a:avLst/>
          </a:prstGeom>
          <a:solidFill>
            <a:schemeClr val="lt1"/>
          </a:solidFill>
          <a:ln>
            <a:noFill/>
          </a:ln>
          <a:effectLst>
            <a:outerShdw blurRad="57150" rotWithShape="0" algn="bl" dir="1020000" dist="19050">
              <a:schemeClr val="lt1">
                <a:alpha val="49803"/>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02</a:t>
            </a:r>
            <a:endParaRPr/>
          </a:p>
        </p:txBody>
      </p:sp>
      <p:sp>
        <p:nvSpPr>
          <p:cNvPr id="212" name="Google Shape;212;p5"/>
          <p:cNvSpPr txBox="1"/>
          <p:nvPr>
            <p:ph idx="6" type="subTitle"/>
          </p:nvPr>
        </p:nvSpPr>
        <p:spPr>
          <a:xfrm>
            <a:off x="1629475" y="2468275"/>
            <a:ext cx="2489400" cy="374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Ambiguity</a:t>
            </a:r>
            <a:r>
              <a:rPr lang="en"/>
              <a:t> </a:t>
            </a:r>
            <a:endParaRPr/>
          </a:p>
        </p:txBody>
      </p:sp>
      <p:sp>
        <p:nvSpPr>
          <p:cNvPr id="213" name="Google Shape;213;p5"/>
          <p:cNvSpPr txBox="1"/>
          <p:nvPr>
            <p:ph idx="7" type="title"/>
          </p:nvPr>
        </p:nvSpPr>
        <p:spPr>
          <a:xfrm>
            <a:off x="955675" y="3631700"/>
            <a:ext cx="570300" cy="892200"/>
          </a:xfrm>
          <a:prstGeom prst="rect">
            <a:avLst/>
          </a:prstGeom>
          <a:solidFill>
            <a:schemeClr val="lt1"/>
          </a:solidFill>
          <a:ln>
            <a:noFill/>
          </a:ln>
          <a:effectLst>
            <a:outerShdw blurRad="57150" rotWithShape="0" algn="bl" dir="1020000" dist="19050">
              <a:schemeClr val="lt1">
                <a:alpha val="49803"/>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03</a:t>
            </a:r>
            <a:endParaRPr/>
          </a:p>
        </p:txBody>
      </p:sp>
      <p:sp>
        <p:nvSpPr>
          <p:cNvPr id="214" name="Google Shape;214;p5"/>
          <p:cNvSpPr txBox="1"/>
          <p:nvPr>
            <p:ph idx="9" type="subTitle"/>
          </p:nvPr>
        </p:nvSpPr>
        <p:spPr>
          <a:xfrm>
            <a:off x="1629475" y="3707900"/>
            <a:ext cx="2489400" cy="374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Figurative </a:t>
            </a:r>
            <a:endParaRPr/>
          </a:p>
        </p:txBody>
      </p:sp>
      <p:sp>
        <p:nvSpPr>
          <p:cNvPr id="215" name="Google Shape;215;p5"/>
          <p:cNvSpPr txBox="1"/>
          <p:nvPr>
            <p:ph idx="13" type="title"/>
          </p:nvPr>
        </p:nvSpPr>
        <p:spPr>
          <a:xfrm flipH="1">
            <a:off x="7618025" y="1152450"/>
            <a:ext cx="570300" cy="892200"/>
          </a:xfrm>
          <a:prstGeom prst="rect">
            <a:avLst/>
          </a:prstGeom>
          <a:solidFill>
            <a:schemeClr val="lt1"/>
          </a:solidFill>
          <a:ln>
            <a:noFill/>
          </a:ln>
          <a:effectLst>
            <a:outerShdw blurRad="57150" rotWithShape="0" algn="bl" dir="1020000" dist="19050">
              <a:schemeClr val="lt1">
                <a:alpha val="49803"/>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04</a:t>
            </a:r>
            <a:endParaRPr/>
          </a:p>
        </p:txBody>
      </p:sp>
      <p:sp>
        <p:nvSpPr>
          <p:cNvPr id="216" name="Google Shape;216;p5"/>
          <p:cNvSpPr txBox="1"/>
          <p:nvPr>
            <p:ph idx="15" type="subTitle"/>
          </p:nvPr>
        </p:nvSpPr>
        <p:spPr>
          <a:xfrm flipH="1">
            <a:off x="5025125" y="1228650"/>
            <a:ext cx="2489400" cy="3747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400"/>
              <a:buNone/>
            </a:pPr>
            <a:r>
              <a:rPr lang="en"/>
              <a:t>Cultural Differences </a:t>
            </a:r>
            <a:endParaRPr/>
          </a:p>
        </p:txBody>
      </p:sp>
      <p:sp>
        <p:nvSpPr>
          <p:cNvPr id="217" name="Google Shape;217;p5"/>
          <p:cNvSpPr txBox="1"/>
          <p:nvPr>
            <p:ph idx="16" type="title"/>
          </p:nvPr>
        </p:nvSpPr>
        <p:spPr>
          <a:xfrm flipH="1">
            <a:off x="7618025" y="2392075"/>
            <a:ext cx="570300" cy="892200"/>
          </a:xfrm>
          <a:prstGeom prst="rect">
            <a:avLst/>
          </a:prstGeom>
          <a:solidFill>
            <a:schemeClr val="lt1"/>
          </a:solidFill>
          <a:ln>
            <a:noFill/>
          </a:ln>
          <a:effectLst>
            <a:outerShdw blurRad="57150" rotWithShape="0" algn="bl" dir="1020000" dist="19050">
              <a:schemeClr val="lt1">
                <a:alpha val="49803"/>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05</a:t>
            </a:r>
            <a:endParaRPr/>
          </a:p>
        </p:txBody>
      </p:sp>
      <p:sp>
        <p:nvSpPr>
          <p:cNvPr id="218" name="Google Shape;218;p5"/>
          <p:cNvSpPr txBox="1"/>
          <p:nvPr>
            <p:ph idx="18" type="subTitle"/>
          </p:nvPr>
        </p:nvSpPr>
        <p:spPr>
          <a:xfrm flipH="1">
            <a:off x="5025125" y="2468275"/>
            <a:ext cx="2489400" cy="374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                Target</a:t>
            </a:r>
            <a:endParaRPr/>
          </a:p>
        </p:txBody>
      </p:sp>
      <p:sp>
        <p:nvSpPr>
          <p:cNvPr id="219" name="Google Shape;219;p5"/>
          <p:cNvSpPr txBox="1"/>
          <p:nvPr>
            <p:ph idx="19" type="title"/>
          </p:nvPr>
        </p:nvSpPr>
        <p:spPr>
          <a:xfrm flipH="1">
            <a:off x="7618025" y="3631700"/>
            <a:ext cx="570300" cy="892200"/>
          </a:xfrm>
          <a:prstGeom prst="rect">
            <a:avLst/>
          </a:prstGeom>
          <a:solidFill>
            <a:schemeClr val="lt1"/>
          </a:solidFill>
          <a:ln>
            <a:noFill/>
          </a:ln>
          <a:effectLst>
            <a:outerShdw blurRad="57150" rotWithShape="0" algn="bl" dir="1020000" dist="19050">
              <a:schemeClr val="lt1">
                <a:alpha val="49803"/>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06</a:t>
            </a:r>
            <a:endParaRPr/>
          </a:p>
        </p:txBody>
      </p:sp>
      <p:sp>
        <p:nvSpPr>
          <p:cNvPr id="220" name="Google Shape;220;p5"/>
          <p:cNvSpPr txBox="1"/>
          <p:nvPr>
            <p:ph idx="21" type="subTitle"/>
          </p:nvPr>
        </p:nvSpPr>
        <p:spPr>
          <a:xfrm flipH="1">
            <a:off x="5025125" y="3707900"/>
            <a:ext cx="2489400" cy="631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Lack of Specialised Data</a:t>
            </a:r>
            <a:endParaRPr/>
          </a:p>
        </p:txBody>
      </p:sp>
      <p:cxnSp>
        <p:nvCxnSpPr>
          <p:cNvPr id="221" name="Google Shape;221;p5"/>
          <p:cNvCxnSpPr>
            <a:stCxn id="209" idx="1"/>
            <a:endCxn id="211" idx="0"/>
          </p:cNvCxnSpPr>
          <p:nvPr/>
        </p:nvCxnSpPr>
        <p:spPr>
          <a:xfrm>
            <a:off x="955675" y="1598550"/>
            <a:ext cx="285300" cy="793500"/>
          </a:xfrm>
          <a:prstGeom prst="bentConnector4">
            <a:avLst>
              <a:gd fmla="val -83465" name="adj1"/>
              <a:gd fmla="val 78111" name="adj2"/>
            </a:avLst>
          </a:prstGeom>
          <a:noFill/>
          <a:ln cap="flat" cmpd="sng" w="19050">
            <a:solidFill>
              <a:srgbClr val="FF9900"/>
            </a:solidFill>
            <a:prstDash val="dot"/>
            <a:round/>
            <a:headEnd len="sm" w="sm" type="none"/>
            <a:tailEnd len="sm" w="sm" type="none"/>
          </a:ln>
        </p:spPr>
      </p:cxnSp>
      <p:cxnSp>
        <p:nvCxnSpPr>
          <p:cNvPr id="222" name="Google Shape;222;p5"/>
          <p:cNvCxnSpPr>
            <a:stCxn id="211" idx="2"/>
            <a:endCxn id="213" idx="1"/>
          </p:cNvCxnSpPr>
          <p:nvPr/>
        </p:nvCxnSpPr>
        <p:spPr>
          <a:xfrm rot="5400000">
            <a:off x="701425" y="3538375"/>
            <a:ext cx="793500" cy="285300"/>
          </a:xfrm>
          <a:prstGeom prst="bentConnector4">
            <a:avLst>
              <a:gd fmla="val 21892" name="adj1"/>
              <a:gd fmla="val 183412" name="adj2"/>
            </a:avLst>
          </a:prstGeom>
          <a:noFill/>
          <a:ln cap="flat" cmpd="sng" w="19050">
            <a:solidFill>
              <a:srgbClr val="FF9900"/>
            </a:solidFill>
            <a:prstDash val="dot"/>
            <a:round/>
            <a:headEnd len="sm" w="sm" type="none"/>
            <a:tailEnd len="sm" w="sm" type="none"/>
          </a:ln>
        </p:spPr>
      </p:cxnSp>
      <p:cxnSp>
        <p:nvCxnSpPr>
          <p:cNvPr id="223" name="Google Shape;223;p5"/>
          <p:cNvCxnSpPr>
            <a:stCxn id="215" idx="1"/>
            <a:endCxn id="217" idx="0"/>
          </p:cNvCxnSpPr>
          <p:nvPr/>
        </p:nvCxnSpPr>
        <p:spPr>
          <a:xfrm flipH="1">
            <a:off x="7903025" y="1598550"/>
            <a:ext cx="285300" cy="793500"/>
          </a:xfrm>
          <a:prstGeom prst="bentConnector4">
            <a:avLst>
              <a:gd fmla="val -83465" name="adj1"/>
              <a:gd fmla="val 78111" name="adj2"/>
            </a:avLst>
          </a:prstGeom>
          <a:noFill/>
          <a:ln cap="flat" cmpd="sng" w="19050">
            <a:solidFill>
              <a:srgbClr val="FF9900"/>
            </a:solidFill>
            <a:prstDash val="dot"/>
            <a:round/>
            <a:headEnd len="sm" w="sm" type="none"/>
            <a:tailEnd len="sm" w="sm" type="none"/>
          </a:ln>
        </p:spPr>
      </p:cxnSp>
      <p:cxnSp>
        <p:nvCxnSpPr>
          <p:cNvPr id="224" name="Google Shape;224;p5"/>
          <p:cNvCxnSpPr>
            <a:stCxn id="217" idx="2"/>
            <a:endCxn id="219" idx="1"/>
          </p:cNvCxnSpPr>
          <p:nvPr/>
        </p:nvCxnSpPr>
        <p:spPr>
          <a:xfrm flipH="1" rot="-5400000">
            <a:off x="7649075" y="3538375"/>
            <a:ext cx="793500" cy="285300"/>
          </a:xfrm>
          <a:prstGeom prst="bentConnector4">
            <a:avLst>
              <a:gd fmla="val 21892" name="adj1"/>
              <a:gd fmla="val 183412" name="adj2"/>
            </a:avLst>
          </a:prstGeom>
          <a:noFill/>
          <a:ln cap="flat" cmpd="sng" w="19050">
            <a:solidFill>
              <a:srgbClr val="FF9900"/>
            </a:solidFill>
            <a:prstDash val="dot"/>
            <a:round/>
            <a:headEnd len="sm" w="sm" type="none"/>
            <a:tailEnd len="sm" w="sm" type="none"/>
          </a:ln>
        </p:spPr>
      </p:cxnSp>
      <p:pic>
        <p:nvPicPr>
          <p:cNvPr id="225" name="Google Shape;225;p5"/>
          <p:cNvPicPr preferRelativeResize="0"/>
          <p:nvPr/>
        </p:nvPicPr>
        <p:blipFill>
          <a:blip r:embed="rId3">
            <a:alphaModFix/>
          </a:blip>
          <a:stretch>
            <a:fillRect/>
          </a:stretch>
        </p:blipFill>
        <p:spPr>
          <a:xfrm>
            <a:off x="3328498" y="1814275"/>
            <a:ext cx="1696625" cy="2353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6"/>
          <p:cNvPicPr preferRelativeResize="0"/>
          <p:nvPr/>
        </p:nvPicPr>
        <p:blipFill>
          <a:blip r:embed="rId3">
            <a:alphaModFix/>
          </a:blip>
          <a:stretch>
            <a:fillRect/>
          </a:stretch>
        </p:blipFill>
        <p:spPr>
          <a:xfrm>
            <a:off x="56625" y="48425"/>
            <a:ext cx="9087375" cy="502346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7"/>
          <p:cNvSpPr txBox="1"/>
          <p:nvPr>
            <p:ph idx="2" type="title"/>
          </p:nvPr>
        </p:nvSpPr>
        <p:spPr>
          <a:xfrm>
            <a:off x="867800" y="1627363"/>
            <a:ext cx="1887600" cy="841800"/>
          </a:xfrm>
          <a:prstGeom prst="rect">
            <a:avLst/>
          </a:prstGeom>
          <a:solidFill>
            <a:schemeClr val="lt1"/>
          </a:solidFill>
          <a:ln>
            <a:noFill/>
          </a:ln>
          <a:effectLst>
            <a:outerShdw blurRad="57150" rotWithShape="0" algn="bl" dir="1200000" dist="38100">
              <a:schemeClr val="lt1">
                <a:alpha val="49803"/>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sz="4800"/>
              <a:t>LSTM</a:t>
            </a:r>
            <a:endParaRPr sz="4800"/>
          </a:p>
        </p:txBody>
      </p:sp>
      <p:pic>
        <p:nvPicPr>
          <p:cNvPr id="236" name="Google Shape;236;p7"/>
          <p:cNvPicPr preferRelativeResize="0"/>
          <p:nvPr/>
        </p:nvPicPr>
        <p:blipFill rotWithShape="1">
          <a:blip r:embed="rId3">
            <a:alphaModFix/>
          </a:blip>
          <a:srcRect b="9131" l="30104" r="31210" t="0"/>
          <a:stretch/>
        </p:blipFill>
        <p:spPr>
          <a:xfrm flipH="1">
            <a:off x="2755393" y="-919075"/>
            <a:ext cx="4491648" cy="5934676"/>
          </a:xfrm>
          <a:prstGeom prst="rect">
            <a:avLst/>
          </a:prstGeom>
          <a:noFill/>
          <a:ln>
            <a:noFill/>
          </a:ln>
        </p:spPr>
      </p:pic>
      <p:sp>
        <p:nvSpPr>
          <p:cNvPr id="237" name="Google Shape;237;p7"/>
          <p:cNvSpPr txBox="1"/>
          <p:nvPr/>
        </p:nvSpPr>
        <p:spPr>
          <a:xfrm>
            <a:off x="465925" y="2576325"/>
            <a:ext cx="4842300" cy="23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dk1"/>
                </a:solidFill>
                <a:latin typeface="Nanum Gothic Coding"/>
                <a:ea typeface="Nanum Gothic Coding"/>
                <a:cs typeface="Nanum Gothic Coding"/>
                <a:sym typeface="Nanum Gothic Coding"/>
              </a:rPr>
              <a:t>     </a:t>
            </a:r>
            <a:r>
              <a:rPr lang="en" sz="2800">
                <a:solidFill>
                  <a:schemeClr val="dk1"/>
                </a:solidFill>
                <a:latin typeface="Teko"/>
                <a:ea typeface="Teko"/>
                <a:cs typeface="Teko"/>
                <a:sym typeface="Teko"/>
              </a:rPr>
              <a:t>Long Short Term Memory</a:t>
            </a:r>
            <a:endParaRPr sz="2800">
              <a:solidFill>
                <a:schemeClr val="dk1"/>
              </a:solidFill>
              <a:latin typeface="Teko"/>
              <a:ea typeface="Teko"/>
              <a:cs typeface="Teko"/>
              <a:sym typeface="Teko"/>
            </a:endParaRPr>
          </a:p>
          <a:p>
            <a:pPr indent="0" lvl="0" marL="0" rtl="0" algn="l">
              <a:spcBef>
                <a:spcPts val="0"/>
              </a:spcBef>
              <a:spcAft>
                <a:spcPts val="0"/>
              </a:spcAft>
              <a:buNone/>
            </a:pPr>
            <a:r>
              <a:rPr lang="en" sz="2800">
                <a:solidFill>
                  <a:schemeClr val="dk1"/>
                </a:solidFill>
                <a:latin typeface="Teko"/>
                <a:ea typeface="Teko"/>
                <a:cs typeface="Teko"/>
                <a:sym typeface="Teko"/>
              </a:rPr>
              <a:t>                         Bidirectional</a:t>
            </a:r>
            <a:endParaRPr sz="2800">
              <a:solidFill>
                <a:schemeClr val="dk1"/>
              </a:solidFill>
              <a:latin typeface="Teko"/>
              <a:ea typeface="Teko"/>
              <a:cs typeface="Teko"/>
              <a:sym typeface="Teko"/>
            </a:endParaRPr>
          </a:p>
          <a:p>
            <a:pPr indent="0" lvl="0" marL="0" rtl="0" algn="l">
              <a:spcBef>
                <a:spcPts val="0"/>
              </a:spcBef>
              <a:spcAft>
                <a:spcPts val="0"/>
              </a:spcAft>
              <a:buNone/>
            </a:pPr>
            <a:r>
              <a:t/>
            </a:r>
            <a:endParaRPr sz="2800">
              <a:solidFill>
                <a:schemeClr val="dk1"/>
              </a:solidFill>
              <a:latin typeface="Teko"/>
              <a:ea typeface="Teko"/>
              <a:cs typeface="Teko"/>
              <a:sym typeface="Teko"/>
            </a:endParaRPr>
          </a:p>
          <a:p>
            <a:pPr indent="0" lvl="0" marL="0" rtl="0" algn="l">
              <a:spcBef>
                <a:spcPts val="0"/>
              </a:spcBef>
              <a:spcAft>
                <a:spcPts val="0"/>
              </a:spcAft>
              <a:buNone/>
            </a:pPr>
            <a:r>
              <a:rPr lang="en" sz="2800">
                <a:solidFill>
                  <a:schemeClr val="dk1"/>
                </a:solidFill>
                <a:latin typeface="Teko"/>
                <a:ea typeface="Teko"/>
                <a:cs typeface="Teko"/>
                <a:sym typeface="Teko"/>
              </a:rPr>
              <a:t>   Reddit Sarcasm Data Set: 1.3 million entries</a:t>
            </a:r>
            <a:endParaRPr sz="2800">
              <a:solidFill>
                <a:schemeClr val="dk1"/>
              </a:solidFill>
              <a:latin typeface="Teko"/>
              <a:ea typeface="Teko"/>
              <a:cs typeface="Teko"/>
              <a:sym typeface="Teko"/>
            </a:endParaRPr>
          </a:p>
          <a:p>
            <a:pPr indent="0" lvl="0" marL="0" rtl="0" algn="l">
              <a:spcBef>
                <a:spcPts val="0"/>
              </a:spcBef>
              <a:spcAft>
                <a:spcPts val="0"/>
              </a:spcAft>
              <a:buNone/>
            </a:pPr>
            <a:r>
              <a:rPr lang="en" sz="2800">
                <a:solidFill>
                  <a:schemeClr val="dk1"/>
                </a:solidFill>
                <a:latin typeface="Teko"/>
                <a:ea typeface="Teko"/>
                <a:cs typeface="Teko"/>
                <a:sym typeface="Teko"/>
              </a:rPr>
              <a:t>   Sarcasm Headlines Data Set: 28000 entries</a:t>
            </a:r>
            <a:endParaRPr sz="2800">
              <a:solidFill>
                <a:schemeClr val="dk1"/>
              </a:solidFill>
              <a:latin typeface="Teko"/>
              <a:ea typeface="Teko"/>
              <a:cs typeface="Teko"/>
              <a:sym typeface="Teko"/>
            </a:endParaRPr>
          </a:p>
          <a:p>
            <a:pPr indent="0" lvl="0" marL="0" rtl="0" algn="l">
              <a:spcBef>
                <a:spcPts val="0"/>
              </a:spcBef>
              <a:spcAft>
                <a:spcPts val="0"/>
              </a:spcAft>
              <a:buNone/>
            </a:pPr>
            <a:r>
              <a:t/>
            </a:r>
            <a:endParaRPr sz="2800">
              <a:solidFill>
                <a:schemeClr val="dk1"/>
              </a:solidFill>
              <a:latin typeface="Teko"/>
              <a:ea typeface="Teko"/>
              <a:cs typeface="Teko"/>
              <a:sym typeface="Teko"/>
            </a:endParaRPr>
          </a:p>
          <a:p>
            <a:pPr indent="0" lvl="0" marL="0" rtl="0" algn="l">
              <a:spcBef>
                <a:spcPts val="0"/>
              </a:spcBef>
              <a:spcAft>
                <a:spcPts val="0"/>
              </a:spcAft>
              <a:buNone/>
            </a:pPr>
            <a:r>
              <a:t/>
            </a:r>
            <a:endParaRPr sz="2800">
              <a:solidFill>
                <a:schemeClr val="dk1"/>
              </a:solidFill>
              <a:latin typeface="Teko"/>
              <a:ea typeface="Teko"/>
              <a:cs typeface="Teko"/>
              <a:sym typeface="Teko"/>
            </a:endParaRPr>
          </a:p>
        </p:txBody>
      </p:sp>
      <p:sp>
        <p:nvSpPr>
          <p:cNvPr id="238" name="Google Shape;238;p7"/>
          <p:cNvSpPr txBox="1"/>
          <p:nvPr/>
        </p:nvSpPr>
        <p:spPr>
          <a:xfrm>
            <a:off x="7226475" y="593825"/>
            <a:ext cx="1745100" cy="41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anum Gothic Coding"/>
              <a:ea typeface="Nanum Gothic Coding"/>
              <a:cs typeface="Nanum Gothic Coding"/>
              <a:sym typeface="Nanum Gothic Coding"/>
            </a:endParaRPr>
          </a:p>
        </p:txBody>
      </p:sp>
      <p:pic>
        <p:nvPicPr>
          <p:cNvPr id="239" name="Google Shape;239;p7"/>
          <p:cNvPicPr preferRelativeResize="0"/>
          <p:nvPr/>
        </p:nvPicPr>
        <p:blipFill>
          <a:blip r:embed="rId4">
            <a:alphaModFix/>
          </a:blip>
          <a:stretch>
            <a:fillRect/>
          </a:stretch>
        </p:blipFill>
        <p:spPr>
          <a:xfrm>
            <a:off x="5308225" y="4187538"/>
            <a:ext cx="1060276" cy="662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8"/>
          <p:cNvSpPr txBox="1"/>
          <p:nvPr>
            <p:ph type="title"/>
          </p:nvPr>
        </p:nvSpPr>
        <p:spPr>
          <a:xfrm>
            <a:off x="720000" y="445025"/>
            <a:ext cx="2341200" cy="118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How LSTM works</a:t>
            </a:r>
            <a:endParaRPr/>
          </a:p>
        </p:txBody>
      </p:sp>
      <p:pic>
        <p:nvPicPr>
          <p:cNvPr id="245" name="Google Shape;245;p8"/>
          <p:cNvPicPr preferRelativeResize="0"/>
          <p:nvPr/>
        </p:nvPicPr>
        <p:blipFill rotWithShape="1">
          <a:blip r:embed="rId3">
            <a:alphaModFix/>
          </a:blip>
          <a:srcRect b="0" l="870" r="-870" t="0"/>
          <a:stretch/>
        </p:blipFill>
        <p:spPr>
          <a:xfrm>
            <a:off x="63775" y="44850"/>
            <a:ext cx="5024749" cy="2398999"/>
          </a:xfrm>
          <a:prstGeom prst="rect">
            <a:avLst/>
          </a:prstGeom>
          <a:noFill/>
          <a:ln>
            <a:noFill/>
          </a:ln>
          <a:effectLst>
            <a:outerShdw blurRad="928688" rotWithShape="0" algn="bl" dir="17160000" dist="19050">
              <a:srgbClr val="000000"/>
            </a:outerShdw>
            <a:reflection blurRad="0" dir="0" dist="0" endA="0" endPos="1000" fadeDir="5400012" kx="0" rotWithShape="0" algn="bl" stPos="0" sy="-100000" ky="0"/>
          </a:effectLst>
        </p:spPr>
      </p:pic>
      <p:sp>
        <p:nvSpPr>
          <p:cNvPr id="246" name="Google Shape;246;p8"/>
          <p:cNvSpPr txBox="1"/>
          <p:nvPr/>
        </p:nvSpPr>
        <p:spPr>
          <a:xfrm>
            <a:off x="5823275" y="172325"/>
            <a:ext cx="3126600" cy="17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anum Gothic Coding"/>
                <a:ea typeface="Nanum Gothic Coding"/>
                <a:cs typeface="Nanum Gothic Coding"/>
                <a:sym typeface="Nanum Gothic Coding"/>
              </a:rPr>
              <a:t>            </a:t>
            </a:r>
            <a:r>
              <a:rPr lang="en" sz="2500">
                <a:solidFill>
                  <a:srgbClr val="F2F2F2"/>
                </a:solidFill>
                <a:latin typeface="Nanum Gothic Coding"/>
                <a:ea typeface="Nanum Gothic Coding"/>
                <a:cs typeface="Nanum Gothic Coding"/>
                <a:sym typeface="Nanum Gothic Coding"/>
              </a:rPr>
              <a:t>R.N.N</a:t>
            </a:r>
            <a:endParaRPr sz="2500">
              <a:solidFill>
                <a:srgbClr val="F2F2F2"/>
              </a:solidFill>
              <a:latin typeface="Nanum Gothic Coding"/>
              <a:ea typeface="Nanum Gothic Coding"/>
              <a:cs typeface="Nanum Gothic Coding"/>
              <a:sym typeface="Nanum Gothic Coding"/>
            </a:endParaRPr>
          </a:p>
          <a:p>
            <a:pPr indent="0" lvl="0" marL="0" rtl="0" algn="l">
              <a:spcBef>
                <a:spcPts val="0"/>
              </a:spcBef>
              <a:spcAft>
                <a:spcPts val="0"/>
              </a:spcAft>
              <a:buNone/>
            </a:pPr>
            <a:r>
              <a:t/>
            </a:r>
            <a:endParaRPr sz="2500">
              <a:solidFill>
                <a:srgbClr val="F2F2F2"/>
              </a:solidFill>
              <a:latin typeface="Nanum Gothic Coding"/>
              <a:ea typeface="Nanum Gothic Coding"/>
              <a:cs typeface="Nanum Gothic Coding"/>
              <a:sym typeface="Nanum Gothic Coding"/>
            </a:endParaRPr>
          </a:p>
          <a:p>
            <a:pPr indent="0" lvl="0" marL="0" rtl="0" algn="l">
              <a:spcBef>
                <a:spcPts val="0"/>
              </a:spcBef>
              <a:spcAft>
                <a:spcPts val="0"/>
              </a:spcAft>
              <a:buNone/>
            </a:pPr>
            <a:r>
              <a:rPr lang="en" sz="1500">
                <a:solidFill>
                  <a:srgbClr val="F2F2F2"/>
                </a:solidFill>
                <a:latin typeface="Nanum Gothic Coding"/>
                <a:ea typeface="Nanum Gothic Coding"/>
                <a:cs typeface="Nanum Gothic Coding"/>
                <a:sym typeface="Nanum Gothic Coding"/>
              </a:rPr>
              <a:t>   Clouds are in the </a:t>
            </a:r>
            <a:r>
              <a:rPr i="1" lang="en" sz="1500">
                <a:solidFill>
                  <a:srgbClr val="F2F2F2"/>
                </a:solidFill>
                <a:latin typeface="Nanum Gothic Coding"/>
                <a:ea typeface="Nanum Gothic Coding"/>
                <a:cs typeface="Nanum Gothic Coding"/>
                <a:sym typeface="Nanum Gothic Coding"/>
              </a:rPr>
              <a:t>sky</a:t>
            </a:r>
            <a:endParaRPr i="1" sz="1500">
              <a:solidFill>
                <a:srgbClr val="F2F2F2"/>
              </a:solidFill>
              <a:latin typeface="Nanum Gothic Coding"/>
              <a:ea typeface="Nanum Gothic Coding"/>
              <a:cs typeface="Nanum Gothic Coding"/>
              <a:sym typeface="Nanum Gothic Coding"/>
            </a:endParaRPr>
          </a:p>
          <a:p>
            <a:pPr indent="0" lvl="0" marL="0" rtl="0" algn="l">
              <a:spcBef>
                <a:spcPts val="0"/>
              </a:spcBef>
              <a:spcAft>
                <a:spcPts val="0"/>
              </a:spcAft>
              <a:buNone/>
            </a:pPr>
            <a:r>
              <a:rPr lang="en" sz="1500">
                <a:solidFill>
                  <a:srgbClr val="F2F2F2"/>
                </a:solidFill>
                <a:latin typeface="Nanum Gothic Coding"/>
                <a:ea typeface="Nanum Gothic Coding"/>
                <a:cs typeface="Nanum Gothic Coding"/>
                <a:sym typeface="Nanum Gothic Coding"/>
              </a:rPr>
              <a:t>I lived in France for 17 years and so I speak</a:t>
            </a:r>
            <a:r>
              <a:rPr i="1" lang="en" sz="1500">
                <a:solidFill>
                  <a:srgbClr val="F2F2F2"/>
                </a:solidFill>
                <a:latin typeface="Nanum Gothic Coding"/>
                <a:ea typeface="Nanum Gothic Coding"/>
                <a:cs typeface="Nanum Gothic Coding"/>
                <a:sym typeface="Nanum Gothic Coding"/>
              </a:rPr>
              <a:t> French</a:t>
            </a:r>
            <a:endParaRPr i="1" sz="1500">
              <a:solidFill>
                <a:srgbClr val="F2F2F2"/>
              </a:solidFill>
              <a:latin typeface="Nanum Gothic Coding"/>
              <a:ea typeface="Nanum Gothic Coding"/>
              <a:cs typeface="Nanum Gothic Coding"/>
              <a:sym typeface="Nanum Gothic Coding"/>
            </a:endParaRPr>
          </a:p>
        </p:txBody>
      </p:sp>
      <p:cxnSp>
        <p:nvCxnSpPr>
          <p:cNvPr id="247" name="Google Shape;247;p8"/>
          <p:cNvCxnSpPr/>
          <p:nvPr/>
        </p:nvCxnSpPr>
        <p:spPr>
          <a:xfrm rot="10800000">
            <a:off x="5075300" y="492400"/>
            <a:ext cx="1877100" cy="19200"/>
          </a:xfrm>
          <a:prstGeom prst="straightConnector1">
            <a:avLst/>
          </a:prstGeom>
          <a:noFill/>
          <a:ln cap="flat" cmpd="sng" w="19050">
            <a:solidFill>
              <a:schemeClr val="lt1"/>
            </a:solidFill>
            <a:prstDash val="solid"/>
            <a:round/>
            <a:headEnd len="med" w="med" type="none"/>
            <a:tailEnd len="med" w="med" type="none"/>
          </a:ln>
        </p:spPr>
      </p:cxnSp>
      <p:pic>
        <p:nvPicPr>
          <p:cNvPr id="248" name="Google Shape;248;p8"/>
          <p:cNvPicPr preferRelativeResize="0"/>
          <p:nvPr/>
        </p:nvPicPr>
        <p:blipFill rotWithShape="1">
          <a:blip r:embed="rId4">
            <a:alphaModFix/>
          </a:blip>
          <a:srcRect b="1366" l="30709" r="34277" t="1715"/>
          <a:stretch/>
        </p:blipFill>
        <p:spPr>
          <a:xfrm>
            <a:off x="6435075" y="1772450"/>
            <a:ext cx="2302251" cy="2588375"/>
          </a:xfrm>
          <a:prstGeom prst="rect">
            <a:avLst/>
          </a:prstGeom>
          <a:noFill/>
          <a:ln>
            <a:noFill/>
          </a:ln>
        </p:spPr>
      </p:pic>
      <p:cxnSp>
        <p:nvCxnSpPr>
          <p:cNvPr id="249" name="Google Shape;249;p8"/>
          <p:cNvCxnSpPr>
            <a:endCxn id="245" idx="3"/>
          </p:cNvCxnSpPr>
          <p:nvPr/>
        </p:nvCxnSpPr>
        <p:spPr>
          <a:xfrm rot="10800000">
            <a:off x="5088524" y="1244350"/>
            <a:ext cx="1357200" cy="1475400"/>
          </a:xfrm>
          <a:prstGeom prst="straightConnector1">
            <a:avLst/>
          </a:prstGeom>
          <a:noFill/>
          <a:ln cap="flat" cmpd="sng" w="19050">
            <a:solidFill>
              <a:schemeClr val="lt1"/>
            </a:solidFill>
            <a:prstDash val="solid"/>
            <a:round/>
            <a:headEnd len="med" w="med" type="none"/>
            <a:tailEnd len="med" w="med" type="none"/>
          </a:ln>
        </p:spPr>
      </p:cxnSp>
      <p:sp>
        <p:nvSpPr>
          <p:cNvPr id="250" name="Google Shape;250;p8"/>
          <p:cNvSpPr txBox="1"/>
          <p:nvPr/>
        </p:nvSpPr>
        <p:spPr>
          <a:xfrm>
            <a:off x="7043775" y="3791400"/>
            <a:ext cx="1653600" cy="4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anum Gothic Coding"/>
                <a:ea typeface="Nanum Gothic Coding"/>
                <a:cs typeface="Nanum Gothic Coding"/>
                <a:sym typeface="Nanum Gothic Coding"/>
              </a:rPr>
              <a:t>Hidden Layer</a:t>
            </a:r>
            <a:endParaRPr>
              <a:latin typeface="Nanum Gothic Coding"/>
              <a:ea typeface="Nanum Gothic Coding"/>
              <a:cs typeface="Nanum Gothic Coding"/>
              <a:sym typeface="Nanum Gothic Coding"/>
            </a:endParaRPr>
          </a:p>
        </p:txBody>
      </p:sp>
      <p:sp>
        <p:nvSpPr>
          <p:cNvPr id="251" name="Google Shape;251;p8"/>
          <p:cNvSpPr txBox="1"/>
          <p:nvPr/>
        </p:nvSpPr>
        <p:spPr>
          <a:xfrm>
            <a:off x="6641775" y="2064700"/>
            <a:ext cx="1397700" cy="3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anum Gothic Coding"/>
                <a:ea typeface="Nanum Gothic Coding"/>
                <a:cs typeface="Nanum Gothic Coding"/>
                <a:sym typeface="Nanum Gothic Coding"/>
              </a:rPr>
              <a:t>Cell State</a:t>
            </a:r>
            <a:endParaRPr>
              <a:latin typeface="Nanum Gothic Coding"/>
              <a:ea typeface="Nanum Gothic Coding"/>
              <a:cs typeface="Nanum Gothic Coding"/>
              <a:sym typeface="Nanum Gothic Coding"/>
            </a:endParaRPr>
          </a:p>
        </p:txBody>
      </p:sp>
      <p:cxnSp>
        <p:nvCxnSpPr>
          <p:cNvPr id="252" name="Google Shape;252;p8"/>
          <p:cNvCxnSpPr/>
          <p:nvPr/>
        </p:nvCxnSpPr>
        <p:spPr>
          <a:xfrm>
            <a:off x="6998075" y="2411875"/>
            <a:ext cx="292500" cy="301500"/>
          </a:xfrm>
          <a:prstGeom prst="straightConnector1">
            <a:avLst/>
          </a:prstGeom>
          <a:noFill/>
          <a:ln cap="flat" cmpd="sng" w="9525">
            <a:solidFill>
              <a:schemeClr val="dk2"/>
            </a:solidFill>
            <a:prstDash val="solid"/>
            <a:round/>
            <a:headEnd len="med" w="med" type="none"/>
            <a:tailEnd len="med" w="med" type="none"/>
          </a:ln>
        </p:spPr>
      </p:cxnSp>
      <p:cxnSp>
        <p:nvCxnSpPr>
          <p:cNvPr id="253" name="Google Shape;253;p8"/>
          <p:cNvCxnSpPr/>
          <p:nvPr/>
        </p:nvCxnSpPr>
        <p:spPr>
          <a:xfrm rot="10800000">
            <a:off x="7418475" y="3517350"/>
            <a:ext cx="109500" cy="3654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8"/>
          <p:cNvSpPr txBox="1"/>
          <p:nvPr/>
        </p:nvSpPr>
        <p:spPr>
          <a:xfrm>
            <a:off x="2622025" y="2411875"/>
            <a:ext cx="3718200" cy="194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anum Gothic Coding"/>
                <a:ea typeface="Nanum Gothic Coding"/>
                <a:cs typeface="Nanum Gothic Coding"/>
                <a:sym typeface="Nanum Gothic Coding"/>
              </a:rPr>
              <a:t>     </a:t>
            </a:r>
            <a:r>
              <a:rPr lang="en" sz="2000">
                <a:solidFill>
                  <a:schemeClr val="dk1"/>
                </a:solidFill>
                <a:latin typeface="Nanum Gothic Coding"/>
                <a:ea typeface="Nanum Gothic Coding"/>
                <a:cs typeface="Nanum Gothic Coding"/>
                <a:sym typeface="Nanum Gothic Coding"/>
              </a:rPr>
              <a:t>L.S.T.M - Bidirectional</a:t>
            </a:r>
            <a:endParaRPr sz="2000">
              <a:solidFill>
                <a:schemeClr val="dk1"/>
              </a:solidFill>
              <a:latin typeface="Nanum Gothic Coding"/>
              <a:ea typeface="Nanum Gothic Coding"/>
              <a:cs typeface="Nanum Gothic Coding"/>
              <a:sym typeface="Nanum Gothic Coding"/>
            </a:endParaRPr>
          </a:p>
          <a:p>
            <a:pPr indent="-317500" lvl="0" marL="457200" rtl="0" algn="l">
              <a:spcBef>
                <a:spcPts val="0"/>
              </a:spcBef>
              <a:spcAft>
                <a:spcPts val="0"/>
              </a:spcAft>
              <a:buClr>
                <a:schemeClr val="dk1"/>
              </a:buClr>
              <a:buSzPts val="1400"/>
              <a:buFont typeface="Nanum Gothic Coding"/>
              <a:buChar char="-"/>
            </a:pPr>
            <a:r>
              <a:rPr lang="en">
                <a:solidFill>
                  <a:schemeClr val="dk1"/>
                </a:solidFill>
                <a:latin typeface="Nanum Gothic Coding"/>
                <a:ea typeface="Nanum Gothic Coding"/>
                <a:cs typeface="Nanum Gothic Coding"/>
                <a:sym typeface="Nanum Gothic Coding"/>
              </a:rPr>
              <a:t>Forget Gate Layer</a:t>
            </a:r>
            <a:endParaRPr>
              <a:solidFill>
                <a:schemeClr val="dk1"/>
              </a:solidFill>
              <a:latin typeface="Nanum Gothic Coding"/>
              <a:ea typeface="Nanum Gothic Coding"/>
              <a:cs typeface="Nanum Gothic Coding"/>
              <a:sym typeface="Nanum Gothic Coding"/>
            </a:endParaRPr>
          </a:p>
          <a:p>
            <a:pPr indent="-317500" lvl="0" marL="457200" rtl="0" algn="l">
              <a:spcBef>
                <a:spcPts val="0"/>
              </a:spcBef>
              <a:spcAft>
                <a:spcPts val="0"/>
              </a:spcAft>
              <a:buClr>
                <a:schemeClr val="dk1"/>
              </a:buClr>
              <a:buSzPts val="1400"/>
              <a:buFont typeface="Nanum Gothic Coding"/>
              <a:buChar char="-"/>
            </a:pPr>
            <a:r>
              <a:rPr lang="en">
                <a:solidFill>
                  <a:schemeClr val="dk1"/>
                </a:solidFill>
                <a:latin typeface="Nanum Gothic Coding"/>
                <a:ea typeface="Nanum Gothic Coding"/>
                <a:cs typeface="Nanum Gothic Coding"/>
                <a:sym typeface="Nanum Gothic Coding"/>
              </a:rPr>
              <a:t>Input Gate Layer</a:t>
            </a:r>
            <a:endParaRPr>
              <a:solidFill>
                <a:schemeClr val="dk1"/>
              </a:solidFill>
              <a:latin typeface="Nanum Gothic Coding"/>
              <a:ea typeface="Nanum Gothic Coding"/>
              <a:cs typeface="Nanum Gothic Coding"/>
              <a:sym typeface="Nanum Gothic Coding"/>
            </a:endParaRPr>
          </a:p>
          <a:p>
            <a:pPr indent="-317500" lvl="0" marL="457200" rtl="0" algn="l">
              <a:spcBef>
                <a:spcPts val="0"/>
              </a:spcBef>
              <a:spcAft>
                <a:spcPts val="0"/>
              </a:spcAft>
              <a:buClr>
                <a:schemeClr val="dk1"/>
              </a:buClr>
              <a:buSzPts val="1400"/>
              <a:buFont typeface="Nanum Gothic Coding"/>
              <a:buChar char="-"/>
            </a:pPr>
            <a:r>
              <a:rPr lang="en">
                <a:solidFill>
                  <a:schemeClr val="dk1"/>
                </a:solidFill>
                <a:latin typeface="Nanum Gothic Coding"/>
                <a:ea typeface="Nanum Gothic Coding"/>
                <a:cs typeface="Nanum Gothic Coding"/>
                <a:sym typeface="Nanum Gothic Coding"/>
              </a:rPr>
              <a:t>Embedding Layer</a:t>
            </a:r>
            <a:endParaRPr>
              <a:solidFill>
                <a:schemeClr val="dk1"/>
              </a:solidFill>
              <a:latin typeface="Nanum Gothic Coding"/>
              <a:ea typeface="Nanum Gothic Coding"/>
              <a:cs typeface="Nanum Gothic Coding"/>
              <a:sym typeface="Nanum Gothic Coding"/>
            </a:endParaRPr>
          </a:p>
          <a:p>
            <a:pPr indent="-317500" lvl="0" marL="457200" rtl="0" algn="l">
              <a:spcBef>
                <a:spcPts val="0"/>
              </a:spcBef>
              <a:spcAft>
                <a:spcPts val="0"/>
              </a:spcAft>
              <a:buClr>
                <a:schemeClr val="dk1"/>
              </a:buClr>
              <a:buSzPts val="1400"/>
              <a:buFont typeface="Nanum Gothic Coding"/>
              <a:buChar char="-"/>
            </a:pPr>
            <a:r>
              <a:rPr lang="en">
                <a:solidFill>
                  <a:schemeClr val="dk1"/>
                </a:solidFill>
                <a:latin typeface="Nanum Gothic Coding"/>
                <a:ea typeface="Nanum Gothic Coding"/>
                <a:cs typeface="Nanum Gothic Coding"/>
                <a:sym typeface="Nanum Gothic Coding"/>
              </a:rPr>
              <a:t>Bidirectional LSTM Layer</a:t>
            </a:r>
            <a:endParaRPr>
              <a:solidFill>
                <a:schemeClr val="dk1"/>
              </a:solidFill>
              <a:latin typeface="Nanum Gothic Coding"/>
              <a:ea typeface="Nanum Gothic Coding"/>
              <a:cs typeface="Nanum Gothic Coding"/>
              <a:sym typeface="Nanum Gothic Coding"/>
            </a:endParaRPr>
          </a:p>
          <a:p>
            <a:pPr indent="-317500" lvl="0" marL="457200" rtl="0" algn="l">
              <a:spcBef>
                <a:spcPts val="0"/>
              </a:spcBef>
              <a:spcAft>
                <a:spcPts val="0"/>
              </a:spcAft>
              <a:buClr>
                <a:schemeClr val="dk1"/>
              </a:buClr>
              <a:buSzPts val="1400"/>
              <a:buFont typeface="Nanum Gothic Coding"/>
              <a:buChar char="-"/>
            </a:pPr>
            <a:r>
              <a:rPr lang="en">
                <a:solidFill>
                  <a:schemeClr val="dk1"/>
                </a:solidFill>
                <a:latin typeface="Nanum Gothic Coding"/>
                <a:ea typeface="Nanum Gothic Coding"/>
                <a:cs typeface="Nanum Gothic Coding"/>
                <a:sym typeface="Nanum Gothic Coding"/>
              </a:rPr>
              <a:t>GlobalMaxPooling 1d Layer</a:t>
            </a:r>
            <a:endParaRPr>
              <a:solidFill>
                <a:schemeClr val="dk1"/>
              </a:solidFill>
              <a:latin typeface="Nanum Gothic Coding"/>
              <a:ea typeface="Nanum Gothic Coding"/>
              <a:cs typeface="Nanum Gothic Coding"/>
              <a:sym typeface="Nanum Gothic Coding"/>
            </a:endParaRPr>
          </a:p>
          <a:p>
            <a:pPr indent="-317500" lvl="0" marL="457200" rtl="0" algn="l">
              <a:spcBef>
                <a:spcPts val="0"/>
              </a:spcBef>
              <a:spcAft>
                <a:spcPts val="0"/>
              </a:spcAft>
              <a:buClr>
                <a:schemeClr val="dk1"/>
              </a:buClr>
              <a:buSzPts val="1400"/>
              <a:buFont typeface="Nanum Gothic Coding"/>
              <a:buChar char="-"/>
            </a:pPr>
            <a:r>
              <a:rPr lang="en">
                <a:solidFill>
                  <a:schemeClr val="dk1"/>
                </a:solidFill>
                <a:latin typeface="Nanum Gothic Coding"/>
                <a:ea typeface="Nanum Gothic Coding"/>
                <a:cs typeface="Nanum Gothic Coding"/>
                <a:sym typeface="Nanum Gothic Coding"/>
              </a:rPr>
              <a:t>Two Density Layers with dropout</a:t>
            </a:r>
            <a:endParaRPr>
              <a:solidFill>
                <a:schemeClr val="dk1"/>
              </a:solidFill>
              <a:latin typeface="Nanum Gothic Coding"/>
              <a:ea typeface="Nanum Gothic Coding"/>
              <a:cs typeface="Nanum Gothic Coding"/>
              <a:sym typeface="Nanum Gothic Coding"/>
            </a:endParaRPr>
          </a:p>
          <a:p>
            <a:pPr indent="-317500" lvl="0" marL="457200" rtl="0" algn="l">
              <a:spcBef>
                <a:spcPts val="0"/>
              </a:spcBef>
              <a:spcAft>
                <a:spcPts val="0"/>
              </a:spcAft>
              <a:buClr>
                <a:schemeClr val="dk1"/>
              </a:buClr>
              <a:buSzPts val="1400"/>
              <a:buFont typeface="Nanum Gothic Coding"/>
              <a:buChar char="-"/>
            </a:pPr>
            <a:r>
              <a:rPr lang="en">
                <a:solidFill>
                  <a:schemeClr val="dk1"/>
                </a:solidFill>
                <a:latin typeface="Nanum Gothic Coding"/>
                <a:ea typeface="Nanum Gothic Coding"/>
                <a:cs typeface="Nanum Gothic Coding"/>
                <a:sym typeface="Nanum Gothic Coding"/>
              </a:rPr>
              <a:t>Output Layer</a:t>
            </a:r>
            <a:endParaRPr>
              <a:solidFill>
                <a:schemeClr val="dk1"/>
              </a:solidFill>
              <a:latin typeface="Nanum Gothic Coding"/>
              <a:ea typeface="Nanum Gothic Coding"/>
              <a:cs typeface="Nanum Gothic Coding"/>
              <a:sym typeface="Nanum Gothic Coding"/>
            </a:endParaRPr>
          </a:p>
          <a:p>
            <a:pPr indent="0" lvl="0" marL="0" rtl="0" algn="l">
              <a:spcBef>
                <a:spcPts val="0"/>
              </a:spcBef>
              <a:spcAft>
                <a:spcPts val="0"/>
              </a:spcAft>
              <a:buNone/>
            </a:pPr>
            <a:r>
              <a:t/>
            </a:r>
            <a:endParaRPr>
              <a:solidFill>
                <a:schemeClr val="dk1"/>
              </a:solidFill>
              <a:latin typeface="Nanum Gothic Coding"/>
              <a:ea typeface="Nanum Gothic Coding"/>
              <a:cs typeface="Nanum Gothic Coding"/>
              <a:sym typeface="Nanum Gothic Coding"/>
            </a:endParaRPr>
          </a:p>
          <a:p>
            <a:pPr indent="0" lvl="0" marL="0" rtl="0" algn="l">
              <a:spcBef>
                <a:spcPts val="0"/>
              </a:spcBef>
              <a:spcAft>
                <a:spcPts val="0"/>
              </a:spcAft>
              <a:buNone/>
            </a:pPr>
            <a:r>
              <a:t/>
            </a:r>
            <a:endParaRPr>
              <a:latin typeface="Nanum Gothic Coding"/>
              <a:ea typeface="Nanum Gothic Coding"/>
              <a:cs typeface="Nanum Gothic Coding"/>
              <a:sym typeface="Nanum Gothic Coding"/>
            </a:endParaRPr>
          </a:p>
          <a:p>
            <a:pPr indent="0" lvl="0" marL="0" rtl="0" algn="l">
              <a:spcBef>
                <a:spcPts val="0"/>
              </a:spcBef>
              <a:spcAft>
                <a:spcPts val="0"/>
              </a:spcAft>
              <a:buNone/>
            </a:pPr>
            <a:r>
              <a:t/>
            </a:r>
            <a:endParaRPr>
              <a:latin typeface="Nanum Gothic Coding"/>
              <a:ea typeface="Nanum Gothic Coding"/>
              <a:cs typeface="Nanum Gothic Coding"/>
              <a:sym typeface="Nanum Gothic Coding"/>
            </a:endParaRPr>
          </a:p>
          <a:p>
            <a:pPr indent="0" lvl="0" marL="0" rtl="0" algn="l">
              <a:spcBef>
                <a:spcPts val="0"/>
              </a:spcBef>
              <a:spcAft>
                <a:spcPts val="0"/>
              </a:spcAft>
              <a:buNone/>
            </a:pPr>
            <a:r>
              <a:t/>
            </a:r>
            <a:endParaRPr>
              <a:latin typeface="Nanum Gothic Coding"/>
              <a:ea typeface="Nanum Gothic Coding"/>
              <a:cs typeface="Nanum Gothic Coding"/>
              <a:sym typeface="Nanum Gothic Coding"/>
            </a:endParaRPr>
          </a:p>
        </p:txBody>
      </p:sp>
      <p:sp>
        <p:nvSpPr>
          <p:cNvPr id="255" name="Google Shape;255;p8"/>
          <p:cNvSpPr txBox="1"/>
          <p:nvPr/>
        </p:nvSpPr>
        <p:spPr>
          <a:xfrm>
            <a:off x="438525" y="4412625"/>
            <a:ext cx="5996700" cy="4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anum Gothic Coding"/>
                <a:ea typeface="Nanum Gothic Coding"/>
                <a:cs typeface="Nanum Gothic Coding"/>
                <a:sym typeface="Nanum Gothic Coding"/>
              </a:rPr>
              <a:t>Tom eats pizza and pasta, his favorite cuisine is </a:t>
            </a:r>
            <a:r>
              <a:rPr i="1" lang="en">
                <a:solidFill>
                  <a:schemeClr val="dk1"/>
                </a:solidFill>
                <a:latin typeface="Nanum Gothic Coding"/>
                <a:ea typeface="Nanum Gothic Coding"/>
                <a:cs typeface="Nanum Gothic Coding"/>
                <a:sym typeface="Nanum Gothic Coding"/>
              </a:rPr>
              <a:t>Italian</a:t>
            </a:r>
            <a:r>
              <a:rPr lang="en">
                <a:solidFill>
                  <a:schemeClr val="dk1"/>
                </a:solidFill>
                <a:latin typeface="Nanum Gothic Coding"/>
                <a:ea typeface="Nanum Gothic Coding"/>
                <a:cs typeface="Nanum Gothic Coding"/>
                <a:sym typeface="Nanum Gothic Coding"/>
              </a:rPr>
              <a:t>.</a:t>
            </a:r>
            <a:endParaRPr>
              <a:solidFill>
                <a:schemeClr val="dk1"/>
              </a:solidFill>
              <a:latin typeface="Nanum Gothic Coding"/>
              <a:ea typeface="Nanum Gothic Coding"/>
              <a:cs typeface="Nanum Gothic Coding"/>
              <a:sym typeface="Nanum Gothic Coding"/>
            </a:endParaRPr>
          </a:p>
          <a:p>
            <a:pPr indent="0" lvl="0" marL="0" rtl="0" algn="l">
              <a:spcBef>
                <a:spcPts val="0"/>
              </a:spcBef>
              <a:spcAft>
                <a:spcPts val="0"/>
              </a:spcAft>
              <a:buNone/>
            </a:pPr>
            <a:r>
              <a:rPr lang="en">
                <a:solidFill>
                  <a:schemeClr val="dk1"/>
                </a:solidFill>
                <a:latin typeface="Nanum Gothic Coding"/>
                <a:ea typeface="Nanum Gothic Coding"/>
                <a:cs typeface="Nanum Gothic Coding"/>
                <a:sym typeface="Nanum Gothic Coding"/>
              </a:rPr>
              <a:t>Mary eats burgers and hotdogs, her favorite cuisine is </a:t>
            </a:r>
            <a:r>
              <a:rPr i="1" lang="en">
                <a:solidFill>
                  <a:schemeClr val="dk1"/>
                </a:solidFill>
                <a:latin typeface="Nanum Gothic Coding"/>
                <a:ea typeface="Nanum Gothic Coding"/>
                <a:cs typeface="Nanum Gothic Coding"/>
                <a:sym typeface="Nanum Gothic Coding"/>
              </a:rPr>
              <a:t>American</a:t>
            </a:r>
            <a:r>
              <a:rPr lang="en">
                <a:solidFill>
                  <a:schemeClr val="dk1"/>
                </a:solidFill>
                <a:latin typeface="Nanum Gothic Coding"/>
                <a:ea typeface="Nanum Gothic Coding"/>
                <a:cs typeface="Nanum Gothic Coding"/>
                <a:sym typeface="Nanum Gothic Coding"/>
              </a:rPr>
              <a:t>.</a:t>
            </a:r>
            <a:endParaRPr>
              <a:solidFill>
                <a:schemeClr val="dk1"/>
              </a:solidFill>
              <a:latin typeface="Nanum Gothic Coding"/>
              <a:ea typeface="Nanum Gothic Coding"/>
              <a:cs typeface="Nanum Gothic Coding"/>
              <a:sym typeface="Nanum Gothic Coding"/>
            </a:endParaRPr>
          </a:p>
          <a:p>
            <a:pPr indent="0" lvl="0" marL="0" rtl="0" algn="l">
              <a:spcBef>
                <a:spcPts val="0"/>
              </a:spcBef>
              <a:spcAft>
                <a:spcPts val="0"/>
              </a:spcAft>
              <a:buNone/>
            </a:pPr>
            <a:r>
              <a:t/>
            </a:r>
            <a:endParaRPr>
              <a:solidFill>
                <a:schemeClr val="dk1"/>
              </a:solidFill>
              <a:latin typeface="Nanum Gothic Coding"/>
              <a:ea typeface="Nanum Gothic Coding"/>
              <a:cs typeface="Nanum Gothic Coding"/>
              <a:sym typeface="Nanum Gothic Coding"/>
            </a:endParaRPr>
          </a:p>
        </p:txBody>
      </p:sp>
      <p:sp>
        <p:nvSpPr>
          <p:cNvPr id="256" name="Google Shape;256;p8"/>
          <p:cNvSpPr txBox="1"/>
          <p:nvPr/>
        </p:nvSpPr>
        <p:spPr>
          <a:xfrm>
            <a:off x="219400" y="2759025"/>
            <a:ext cx="109500" cy="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anum Gothic Coding"/>
              <a:ea typeface="Nanum Gothic Coding"/>
              <a:cs typeface="Nanum Gothic Coding"/>
              <a:sym typeface="Nanum Gothic Coding"/>
            </a:endParaRPr>
          </a:p>
        </p:txBody>
      </p:sp>
      <p:sp>
        <p:nvSpPr>
          <p:cNvPr id="257" name="Google Shape;257;p8"/>
          <p:cNvSpPr txBox="1"/>
          <p:nvPr/>
        </p:nvSpPr>
        <p:spPr>
          <a:xfrm>
            <a:off x="155300" y="2777300"/>
            <a:ext cx="2238300" cy="14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anum Gothic Coding"/>
                <a:ea typeface="Nanum Gothic Coding"/>
                <a:cs typeface="Nanum Gothic Coding"/>
                <a:sym typeface="Nanum Gothic Coding"/>
              </a:rPr>
              <a:t>Trained on 2000000  word vectors with text scraped via </a:t>
            </a:r>
            <a:r>
              <a:rPr lang="en">
                <a:solidFill>
                  <a:schemeClr val="dk1"/>
                </a:solidFill>
                <a:latin typeface="Nanum Gothic Coding"/>
                <a:ea typeface="Nanum Gothic Coding"/>
                <a:cs typeface="Nanum Gothic Coding"/>
                <a:sym typeface="Nanum Gothic Coding"/>
              </a:rPr>
              <a:t>Common Crawl</a:t>
            </a:r>
            <a:r>
              <a:rPr lang="en">
                <a:solidFill>
                  <a:schemeClr val="dk1"/>
                </a:solidFill>
                <a:latin typeface="Nanum Gothic Coding"/>
                <a:ea typeface="Nanum Gothic Coding"/>
                <a:cs typeface="Nanum Gothic Coding"/>
                <a:sym typeface="Nanum Gothic Coding"/>
              </a:rPr>
              <a:t> </a:t>
            </a:r>
            <a:endParaRPr>
              <a:solidFill>
                <a:schemeClr val="dk1"/>
              </a:solidFill>
              <a:latin typeface="Nanum Gothic Coding"/>
              <a:ea typeface="Nanum Gothic Coding"/>
              <a:cs typeface="Nanum Gothic Coding"/>
              <a:sym typeface="Nanum Gothic Coding"/>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         Model Performance – L.S.T.M</a:t>
            </a:r>
            <a:endParaRPr/>
          </a:p>
        </p:txBody>
      </p:sp>
      <p:sp>
        <p:nvSpPr>
          <p:cNvPr id="263" name="Google Shape;263;p9"/>
          <p:cNvSpPr txBox="1"/>
          <p:nvPr>
            <p:ph idx="6" type="subTitle"/>
          </p:nvPr>
        </p:nvSpPr>
        <p:spPr>
          <a:xfrm>
            <a:off x="6133275" y="2826838"/>
            <a:ext cx="2336400" cy="563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R - 72.47%</a:t>
            </a:r>
            <a:endParaRPr/>
          </a:p>
          <a:p>
            <a:pPr indent="0" lvl="0" marL="0" rtl="0" algn="ctr">
              <a:lnSpc>
                <a:spcPct val="100000"/>
              </a:lnSpc>
              <a:spcBef>
                <a:spcPts val="0"/>
              </a:spcBef>
              <a:spcAft>
                <a:spcPts val="0"/>
              </a:spcAft>
              <a:buSzPts val="2400"/>
              <a:buNone/>
            </a:pPr>
            <a:r>
              <a:rPr lang="en"/>
              <a:t>H - 78.3%</a:t>
            </a:r>
            <a:endParaRPr/>
          </a:p>
        </p:txBody>
      </p:sp>
      <p:sp>
        <p:nvSpPr>
          <p:cNvPr id="264" name="Google Shape;264;p9"/>
          <p:cNvSpPr txBox="1"/>
          <p:nvPr>
            <p:ph idx="1" type="subTitle"/>
          </p:nvPr>
        </p:nvSpPr>
        <p:spPr>
          <a:xfrm>
            <a:off x="145500" y="2571750"/>
            <a:ext cx="1279800" cy="858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R - 72.62%</a:t>
            </a:r>
            <a:endParaRPr/>
          </a:p>
          <a:p>
            <a:pPr indent="0" lvl="0" marL="0" rtl="0" algn="l">
              <a:lnSpc>
                <a:spcPct val="100000"/>
              </a:lnSpc>
              <a:spcBef>
                <a:spcPts val="0"/>
              </a:spcBef>
              <a:spcAft>
                <a:spcPts val="0"/>
              </a:spcAft>
              <a:buSzPts val="2400"/>
              <a:buNone/>
            </a:pPr>
            <a:r>
              <a:rPr lang="en"/>
              <a:t>H -79.33 %</a:t>
            </a:r>
            <a:endParaRPr/>
          </a:p>
        </p:txBody>
      </p:sp>
      <p:sp>
        <p:nvSpPr>
          <p:cNvPr id="265" name="Google Shape;265;p9"/>
          <p:cNvSpPr txBox="1"/>
          <p:nvPr>
            <p:ph idx="2" type="subTitle"/>
          </p:nvPr>
        </p:nvSpPr>
        <p:spPr>
          <a:xfrm>
            <a:off x="500750" y="3649667"/>
            <a:ext cx="2336400" cy="115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1800">
                <a:latin typeface="Teko"/>
                <a:ea typeface="Teko"/>
                <a:cs typeface="Teko"/>
                <a:sym typeface="Teko"/>
              </a:rPr>
              <a:t>Headlines can be </a:t>
            </a:r>
            <a:r>
              <a:rPr lang="en" sz="1800">
                <a:latin typeface="Teko"/>
                <a:ea typeface="Teko"/>
                <a:cs typeface="Teko"/>
                <a:sym typeface="Teko"/>
              </a:rPr>
              <a:t>analysed</a:t>
            </a:r>
            <a:r>
              <a:rPr lang="en" sz="1800">
                <a:latin typeface="Teko"/>
                <a:ea typeface="Teko"/>
                <a:cs typeface="Teko"/>
                <a:sym typeface="Teko"/>
              </a:rPr>
              <a:t> in isolation. </a:t>
            </a:r>
            <a:endParaRPr sz="1800">
              <a:latin typeface="Teko"/>
              <a:ea typeface="Teko"/>
              <a:cs typeface="Teko"/>
              <a:sym typeface="Teko"/>
            </a:endParaRPr>
          </a:p>
          <a:p>
            <a:pPr indent="0" lvl="0" marL="0" rtl="0" algn="l">
              <a:lnSpc>
                <a:spcPct val="100000"/>
              </a:lnSpc>
              <a:spcBef>
                <a:spcPts val="0"/>
              </a:spcBef>
              <a:spcAft>
                <a:spcPts val="0"/>
              </a:spcAft>
              <a:buSzPts val="1400"/>
              <a:buNone/>
            </a:pPr>
            <a:r>
              <a:rPr lang="en" sz="1800">
                <a:latin typeface="Teko"/>
                <a:ea typeface="Teko"/>
                <a:cs typeface="Teko"/>
                <a:sym typeface="Teko"/>
              </a:rPr>
              <a:t>Reddit comments are often responses </a:t>
            </a:r>
            <a:endParaRPr sz="1800">
              <a:latin typeface="Teko"/>
              <a:ea typeface="Teko"/>
              <a:cs typeface="Teko"/>
              <a:sym typeface="Teko"/>
            </a:endParaRPr>
          </a:p>
        </p:txBody>
      </p:sp>
      <p:sp>
        <p:nvSpPr>
          <p:cNvPr id="266" name="Google Shape;266;p9"/>
          <p:cNvSpPr txBox="1"/>
          <p:nvPr>
            <p:ph idx="3" type="subTitle"/>
          </p:nvPr>
        </p:nvSpPr>
        <p:spPr>
          <a:xfrm>
            <a:off x="3106850" y="3559517"/>
            <a:ext cx="2336400" cy="1155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sz="1800">
                <a:latin typeface="Teko"/>
                <a:ea typeface="Teko"/>
                <a:cs typeface="Teko"/>
                <a:sym typeface="Teko"/>
              </a:rPr>
              <a:t>Headlines written professionally. </a:t>
            </a:r>
            <a:endParaRPr sz="1800">
              <a:latin typeface="Teko"/>
              <a:ea typeface="Teko"/>
              <a:cs typeface="Teko"/>
              <a:sym typeface="Teko"/>
            </a:endParaRPr>
          </a:p>
          <a:p>
            <a:pPr indent="0" lvl="0" marL="0" rtl="0" algn="ctr">
              <a:lnSpc>
                <a:spcPct val="100000"/>
              </a:lnSpc>
              <a:spcBef>
                <a:spcPts val="0"/>
              </a:spcBef>
              <a:spcAft>
                <a:spcPts val="0"/>
              </a:spcAft>
              <a:buSzPts val="1400"/>
              <a:buNone/>
            </a:pPr>
            <a:r>
              <a:rPr lang="en" sz="1800">
                <a:latin typeface="Teko"/>
                <a:ea typeface="Teko"/>
                <a:cs typeface="Teko"/>
                <a:sym typeface="Teko"/>
              </a:rPr>
              <a:t>Reduces sparsity and increase the chance of finding pre - trained embeddings</a:t>
            </a:r>
            <a:endParaRPr sz="1800">
              <a:latin typeface="Teko"/>
              <a:ea typeface="Teko"/>
              <a:cs typeface="Teko"/>
              <a:sym typeface="Teko"/>
            </a:endParaRPr>
          </a:p>
        </p:txBody>
      </p:sp>
      <p:sp>
        <p:nvSpPr>
          <p:cNvPr id="267" name="Google Shape;267;p9"/>
          <p:cNvSpPr txBox="1"/>
          <p:nvPr>
            <p:ph idx="4" type="subTitle"/>
          </p:nvPr>
        </p:nvSpPr>
        <p:spPr>
          <a:xfrm>
            <a:off x="6323125" y="3559517"/>
            <a:ext cx="2336400" cy="115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1800">
                <a:latin typeface="Teko"/>
                <a:ea typeface="Teko"/>
                <a:cs typeface="Teko"/>
                <a:sym typeface="Teko"/>
              </a:rPr>
              <a:t> Our data contains headlines from ‘The Onion’ which specialises in sarcastic news commentary hence the high quality labelling</a:t>
            </a:r>
            <a:endParaRPr sz="1800">
              <a:latin typeface="Teko"/>
              <a:ea typeface="Teko"/>
              <a:cs typeface="Teko"/>
              <a:sym typeface="Teko"/>
            </a:endParaRPr>
          </a:p>
        </p:txBody>
      </p:sp>
      <p:sp>
        <p:nvSpPr>
          <p:cNvPr id="268" name="Google Shape;268;p9"/>
          <p:cNvSpPr txBox="1"/>
          <p:nvPr>
            <p:ph idx="5" type="subTitle"/>
          </p:nvPr>
        </p:nvSpPr>
        <p:spPr>
          <a:xfrm>
            <a:off x="4165975" y="2820750"/>
            <a:ext cx="1875900" cy="563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   R - 71.94%</a:t>
            </a:r>
            <a:endParaRPr/>
          </a:p>
          <a:p>
            <a:pPr indent="0" lvl="0" marL="0" rtl="0" algn="l">
              <a:lnSpc>
                <a:spcPct val="100000"/>
              </a:lnSpc>
              <a:spcBef>
                <a:spcPts val="0"/>
              </a:spcBef>
              <a:spcAft>
                <a:spcPts val="0"/>
              </a:spcAft>
              <a:buSzPts val="2400"/>
              <a:buNone/>
            </a:pPr>
            <a:r>
              <a:rPr lang="en"/>
              <a:t>   H - 78.2%</a:t>
            </a:r>
            <a:endParaRPr/>
          </a:p>
        </p:txBody>
      </p:sp>
      <p:sp>
        <p:nvSpPr>
          <p:cNvPr id="269" name="Google Shape;269;p9"/>
          <p:cNvSpPr/>
          <p:nvPr/>
        </p:nvSpPr>
        <p:spPr>
          <a:xfrm>
            <a:off x="195750" y="1401150"/>
            <a:ext cx="1179300" cy="713400"/>
          </a:xfrm>
          <a:prstGeom prst="rect">
            <a:avLst/>
          </a:prstGeom>
          <a:solidFill>
            <a:schemeClr val="lt1"/>
          </a:solidFill>
          <a:ln>
            <a:noFill/>
          </a:ln>
          <a:effectLst>
            <a:outerShdw blurRad="57150" rotWithShape="0" algn="bl"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  Accuracy</a:t>
            </a:r>
            <a:endParaRPr b="0" i="0" sz="1400" u="none" cap="none" strike="noStrike">
              <a:solidFill>
                <a:srgbClr val="000000"/>
              </a:solidFill>
              <a:latin typeface="Arial"/>
              <a:ea typeface="Arial"/>
              <a:cs typeface="Arial"/>
              <a:sym typeface="Arial"/>
            </a:endParaRPr>
          </a:p>
        </p:txBody>
      </p:sp>
      <p:sp>
        <p:nvSpPr>
          <p:cNvPr id="270" name="Google Shape;270;p9"/>
          <p:cNvSpPr/>
          <p:nvPr/>
        </p:nvSpPr>
        <p:spPr>
          <a:xfrm>
            <a:off x="4359475" y="1401150"/>
            <a:ext cx="1388400" cy="713400"/>
          </a:xfrm>
          <a:prstGeom prst="rect">
            <a:avLst/>
          </a:prstGeom>
          <a:solidFill>
            <a:schemeClr val="lt1"/>
          </a:solidFill>
          <a:ln>
            <a:noFill/>
          </a:ln>
          <a:effectLst>
            <a:outerShdw blurRad="57150" rotWithShape="0" algn="bl"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     Recall</a:t>
            </a:r>
            <a:endParaRPr b="0" i="0" sz="1400" u="none" cap="none" strike="noStrike">
              <a:solidFill>
                <a:srgbClr val="000000"/>
              </a:solidFill>
              <a:latin typeface="Arial"/>
              <a:ea typeface="Arial"/>
              <a:cs typeface="Arial"/>
              <a:sym typeface="Arial"/>
            </a:endParaRPr>
          </a:p>
        </p:txBody>
      </p:sp>
      <p:sp>
        <p:nvSpPr>
          <p:cNvPr id="271" name="Google Shape;271;p9"/>
          <p:cNvSpPr/>
          <p:nvPr/>
        </p:nvSpPr>
        <p:spPr>
          <a:xfrm>
            <a:off x="6561600" y="1401150"/>
            <a:ext cx="1388400" cy="713400"/>
          </a:xfrm>
          <a:prstGeom prst="rect">
            <a:avLst/>
          </a:prstGeom>
          <a:solidFill>
            <a:schemeClr val="lt1"/>
          </a:solidFill>
          <a:ln>
            <a:noFill/>
          </a:ln>
          <a:effectLst>
            <a:outerShdw blurRad="57150" rotWithShape="0" algn="bl" dist="3810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         F1</a:t>
            </a:r>
            <a:endParaRPr b="0" i="0" sz="1400" u="none" cap="none" strike="noStrike">
              <a:solidFill>
                <a:srgbClr val="000000"/>
              </a:solidFill>
              <a:latin typeface="Arial"/>
              <a:ea typeface="Arial"/>
              <a:cs typeface="Arial"/>
              <a:sym typeface="Arial"/>
            </a:endParaRPr>
          </a:p>
        </p:txBody>
      </p:sp>
      <p:sp>
        <p:nvSpPr>
          <p:cNvPr id="272" name="Google Shape;272;p9"/>
          <p:cNvSpPr/>
          <p:nvPr/>
        </p:nvSpPr>
        <p:spPr>
          <a:xfrm>
            <a:off x="2157350" y="1401150"/>
            <a:ext cx="1388400" cy="713400"/>
          </a:xfrm>
          <a:prstGeom prst="rect">
            <a:avLst/>
          </a:prstGeom>
          <a:solidFill>
            <a:schemeClr val="lt1"/>
          </a:solidFill>
          <a:ln>
            <a:noFill/>
          </a:ln>
          <a:effectLst>
            <a:outerShdw blurRad="57150" rotWithShape="0" algn="bl" dist="38100">
              <a:schemeClr val="lt1">
                <a:alpha val="498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    </a:t>
            </a:r>
            <a:r>
              <a:rPr lang="en"/>
              <a:t>Precision</a:t>
            </a:r>
            <a:endParaRPr b="0" i="0" sz="1400" u="none" cap="none" strike="noStrike">
              <a:solidFill>
                <a:srgbClr val="000000"/>
              </a:solidFill>
              <a:latin typeface="Arial"/>
              <a:ea typeface="Arial"/>
              <a:cs typeface="Arial"/>
              <a:sym typeface="Arial"/>
            </a:endParaRPr>
          </a:p>
        </p:txBody>
      </p:sp>
      <p:sp>
        <p:nvSpPr>
          <p:cNvPr id="273" name="Google Shape;273;p9"/>
          <p:cNvSpPr txBox="1"/>
          <p:nvPr>
            <p:ph idx="1" type="subTitle"/>
          </p:nvPr>
        </p:nvSpPr>
        <p:spPr>
          <a:xfrm>
            <a:off x="2178575" y="2820750"/>
            <a:ext cx="1512300" cy="563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R - 73%</a:t>
            </a:r>
            <a:endParaRPr/>
          </a:p>
          <a:p>
            <a:pPr indent="0" lvl="0" marL="0" rtl="0" algn="ctr">
              <a:lnSpc>
                <a:spcPct val="100000"/>
              </a:lnSpc>
              <a:spcBef>
                <a:spcPts val="0"/>
              </a:spcBef>
              <a:spcAft>
                <a:spcPts val="0"/>
              </a:spcAft>
              <a:buSzPts val="2400"/>
              <a:buNone/>
            </a:pPr>
            <a:r>
              <a:rPr lang="en"/>
              <a:t>    H - 78.4%</a:t>
            </a:r>
            <a:endParaRPr/>
          </a:p>
        </p:txBody>
      </p:sp>
      <p:sp>
        <p:nvSpPr>
          <p:cNvPr id="274" name="Google Shape;274;p9"/>
          <p:cNvSpPr txBox="1"/>
          <p:nvPr/>
        </p:nvSpPr>
        <p:spPr>
          <a:xfrm>
            <a:off x="6760550" y="173575"/>
            <a:ext cx="2165100" cy="10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Teko"/>
                <a:ea typeface="Teko"/>
                <a:cs typeface="Teko"/>
                <a:sym typeface="Teko"/>
              </a:rPr>
              <a:t>R = Reddit Dataset</a:t>
            </a:r>
            <a:endParaRPr sz="1800">
              <a:solidFill>
                <a:schemeClr val="dk1"/>
              </a:solidFill>
              <a:latin typeface="Teko"/>
              <a:ea typeface="Teko"/>
              <a:cs typeface="Teko"/>
              <a:sym typeface="Teko"/>
            </a:endParaRPr>
          </a:p>
          <a:p>
            <a:pPr indent="0" lvl="0" marL="0" rtl="0" algn="l">
              <a:spcBef>
                <a:spcPts val="0"/>
              </a:spcBef>
              <a:spcAft>
                <a:spcPts val="0"/>
              </a:spcAft>
              <a:buNone/>
            </a:pPr>
            <a:r>
              <a:t/>
            </a:r>
            <a:endParaRPr sz="1800">
              <a:solidFill>
                <a:schemeClr val="dk1"/>
              </a:solidFill>
              <a:latin typeface="Teko"/>
              <a:ea typeface="Teko"/>
              <a:cs typeface="Teko"/>
              <a:sym typeface="Teko"/>
            </a:endParaRPr>
          </a:p>
          <a:p>
            <a:pPr indent="0" lvl="0" marL="0" rtl="0" algn="l">
              <a:spcBef>
                <a:spcPts val="0"/>
              </a:spcBef>
              <a:spcAft>
                <a:spcPts val="0"/>
              </a:spcAft>
              <a:buNone/>
            </a:pPr>
            <a:r>
              <a:rPr lang="en" sz="1800">
                <a:solidFill>
                  <a:schemeClr val="dk1"/>
                </a:solidFill>
                <a:latin typeface="Teko"/>
                <a:ea typeface="Teko"/>
                <a:cs typeface="Teko"/>
                <a:sym typeface="Teko"/>
              </a:rPr>
              <a:t>H = Headlines Dataset</a:t>
            </a:r>
            <a:endParaRPr sz="1800">
              <a:solidFill>
                <a:schemeClr val="dk1"/>
              </a:solidFill>
              <a:latin typeface="Teko"/>
              <a:ea typeface="Teko"/>
              <a:cs typeface="Teko"/>
              <a:sym typeface="Tek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dian AI Tech Project Proposal by Slidesgo">
  <a:themeElements>
    <a:clrScheme name="Simple Light">
      <a:dk1>
        <a:srgbClr val="EFF1F1"/>
      </a:dk1>
      <a:lt1>
        <a:srgbClr val="E69138"/>
      </a:lt1>
      <a:dk2>
        <a:srgbClr val="783F04"/>
      </a:dk2>
      <a:lt2>
        <a:srgbClr val="B45F06"/>
      </a:lt2>
      <a:accent1>
        <a:srgbClr val="E67907"/>
      </a:accent1>
      <a:accent2>
        <a:srgbClr val="F9CB9C"/>
      </a:accent2>
      <a:accent3>
        <a:srgbClr val="FCE5CD"/>
      </a:accent3>
      <a:accent4>
        <a:srgbClr val="FFFFFF"/>
      </a:accent4>
      <a:accent5>
        <a:srgbClr val="FFFFFF"/>
      </a:accent5>
      <a:accent6>
        <a:srgbClr val="FFFFFF"/>
      </a:accent6>
      <a:hlink>
        <a:srgbClr val="EFF1F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